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8D6100-95B8-713E-C8A8-BEB0E2754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288D94D-EA1C-5B78-4D81-D10E79CC9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C6368-352D-7888-40C2-018A80FD0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AD2050-C890-95D9-54DB-37AFE3709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3EA4AA-1F56-1AC5-E99F-9A00D1E20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52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D61728-B828-CF2C-99E1-8C79B036D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3A3A0B1-10AF-02A7-2A2B-57F5CD1FC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4FE407-CCDE-64D6-D5B1-33044FABA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BD9544-3672-A085-89C8-E70599D9A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BCF5B1-C16F-B122-52F5-B7384382E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51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C258214-A0B5-EA83-F8D9-0E31DBCE2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5FB77A-6AEC-04E2-2360-C017B4E1D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248C3A-4E81-053C-2B16-4CBBBA083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818175-F769-9B52-9983-CD7261D28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E7931A-C342-0D07-24AC-FCD4876E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07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133E6D-1F62-B9F6-01EF-750E6E20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837665-3E0D-8FB4-FE21-96D358714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A371E6-706A-5BD4-3A66-3CF21306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3FCEAA-6501-27A4-81E3-3B2CB9761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720C41-BB47-4C12-3701-5A65ACCCC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09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51A6AE-25FF-4C2A-A790-C5523DD75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BC9D917-DCE1-AD24-24E3-30B1C30C4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D093F6-347A-461A-3C87-B9B6C6424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2F029C-77C0-9666-E581-5DFF7826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F30358-AE73-36D4-52DB-AF37019D8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1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E6355-234F-AEC5-5930-258C8B2C6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DF5EDE-5937-6CDC-E7B6-B66AA51F6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E280B38-E7C8-BDC3-C5AB-4BCD04668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FCA53B-5E72-8CAD-AFEF-535D8B98C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4030CD-ABFE-671D-12E1-0A199506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1490F8-B684-4D9E-5E45-615ACA082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9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603F50-E9C9-746C-63D0-37388FA7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EA54B0E-7EAC-690E-D334-9304ECD41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44D64BC-8B83-43F8-131F-E19F7389E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A49A529-325B-67D2-1E74-34834943F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DF79750-E729-57B0-5E2E-CD2C20C26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4B48AD1-A30C-5985-794D-2946F8DC4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ED9A96D-9398-FDFD-89A4-2199F1CE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73C75E9-71D1-A980-E4B0-E76B5392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358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7C3D8-25E5-817D-CA1B-A90C72497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82AE404-D6D8-6836-1846-65F75ACB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A58C824-CC0B-9A5F-3F07-31715B374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F1097D-0EE9-3677-2C6A-38FB124B3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72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627011A-D671-B9E3-9499-A3432835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E213874-EC51-7D60-0C38-40BE4C534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A4334D4-34DD-8072-DB69-17636BAB5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93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53EA63-E1AE-E59A-2ECA-82200137B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0FEF81-9739-8486-F821-BD8927E82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7EB610C-D021-F0CE-B04F-2610B9862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8EB8D3-EE7C-1907-6E4A-74B49449B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27BDB5-40B9-7B6E-B4EB-489D27939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A9DCB04-B31E-26EF-3581-EC575F001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24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997714-9CC6-1A45-D9B7-FC6D9AEE5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2C186C5-3DA9-F279-2044-37C857FD41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EE6C96-9FB3-CD8D-7623-40C7E54DE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2EB9B9-14CD-48F6-A44E-FBA69A5D5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AFEA10A-AF28-A2C7-37BD-1C0086D6B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42797FF-A3AA-7A1A-3E02-DA2FC025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850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FE9AAE-2984-9C08-5E0A-D387D6109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B558C6C-C3B7-2824-746B-69219916B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32BC64-EC81-8086-D41C-F07850A53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A5F1B-4B51-4A2E-8A30-79B6C7887E85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108801-8916-7B98-9BD2-A1A60F3969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310D5A-D5FC-0773-53AF-3726F5668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1985D-C02B-471A-AD9D-0865D8302C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00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cs/photos/kanada-bab%C3%AD-l%C3%A9to-p%C5%99%C3%ADrody-858333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3E9A1F-3AAA-8636-34C8-7823798576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96837"/>
            <a:ext cx="9144000" cy="2387600"/>
          </a:xfrm>
        </p:spPr>
        <p:txBody>
          <a:bodyPr>
            <a:normAutofit/>
          </a:bodyPr>
          <a:lstStyle/>
          <a:p>
            <a:r>
              <a:rPr lang="cs-CZ" sz="9600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R</a:t>
            </a:r>
            <a:r>
              <a:rPr lang="cs-CZ" sz="960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ecyklace</a:t>
            </a:r>
            <a:endParaRPr lang="cs-CZ" sz="9600" dirty="0">
              <a:solidFill>
                <a:schemeClr val="bg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E696146-479D-2C7B-BFCC-DEC3144AF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7759" y="2387600"/>
            <a:ext cx="2316481" cy="1722120"/>
          </a:xfrm>
        </p:spPr>
        <p:txBody>
          <a:bodyPr/>
          <a:lstStyle/>
          <a:p>
            <a:r>
              <a:rPr lang="cs-CZ" b="1" dirty="0">
                <a:solidFill>
                  <a:schemeClr val="bg1">
                    <a:lumMod val="75000"/>
                  </a:schemeClr>
                </a:solidFill>
              </a:rPr>
              <a:t>Stanislav Mach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A7EBE95-3AE4-AB1E-8BCF-4E67C5F88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52" y="2614477"/>
            <a:ext cx="3905522" cy="3905522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0DC31FBC-F538-C0CB-76A7-99C69DB42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049859" y="3275715"/>
            <a:ext cx="3905523" cy="292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66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3FABDA-203E-6F47-250B-CBC79A9C4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>
                <a:latin typeface="Arial Black" panose="020B0A04020102020204" pitchFamily="34" charset="0"/>
              </a:rPr>
              <a:t>Recyklace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37B6CE-45D9-144E-5CC1-8FA49E67E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Proč je důležité je recyklovat?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Obsahují </a:t>
            </a:r>
            <a:r>
              <a:rPr lang="cs-CZ" b="1" dirty="0"/>
              <a:t>cenné materiály</a:t>
            </a:r>
            <a:r>
              <a:rPr lang="cs-CZ" dirty="0"/>
              <a:t> jako měď, hliník, zlato.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Mohou obsahovat i </a:t>
            </a:r>
            <a:r>
              <a:rPr lang="cs-CZ" b="1" dirty="0"/>
              <a:t>nebezpečné látky</a:t>
            </a:r>
            <a:r>
              <a:rPr lang="cs-CZ" dirty="0"/>
              <a:t> – např. olovo, rtuť, kadmium.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Pokud skončí na skládce, mohou </a:t>
            </a:r>
            <a:r>
              <a:rPr lang="cs-CZ" b="1" dirty="0"/>
              <a:t>znečistit půdu a vodu</a:t>
            </a:r>
            <a:r>
              <a:rPr lang="cs-CZ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Recyklací se </a:t>
            </a:r>
            <a:r>
              <a:rPr lang="cs-CZ" b="1" dirty="0"/>
              <a:t>šetří přírodní zdroje</a:t>
            </a:r>
            <a:r>
              <a:rPr lang="cs-CZ" dirty="0"/>
              <a:t> a snižuje množství odpadu</a:t>
            </a:r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C048FDC-A2DC-D825-4123-80107394F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 flipH="1" flipV="1">
            <a:off x="4772025" y="5868988"/>
            <a:ext cx="45719" cy="139926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1904A87-097A-9CD9-2C7A-B954FF8929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12" y="1824900"/>
            <a:ext cx="3905522" cy="390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549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8F0F1-AE23-0319-7B4C-75FEB6DC4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542F25-E1E5-F720-B75F-F091E1DD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>
                <a:latin typeface="Arial Black" panose="020B0A04020102020204" pitchFamily="34" charset="0"/>
              </a:rPr>
              <a:t>Recyklace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304B20-5E80-1479-D57D-72CE9BD9A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Kam s nimi?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Do </a:t>
            </a:r>
            <a:r>
              <a:rPr lang="cs-CZ" b="1" dirty="0"/>
              <a:t>červených kontejnerů</a:t>
            </a:r>
            <a:r>
              <a:rPr lang="cs-CZ" dirty="0"/>
              <a:t> na elektro (např. od společnosti ASEKOL).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Na </a:t>
            </a:r>
            <a:r>
              <a:rPr lang="cs-CZ" b="1" dirty="0"/>
              <a:t>sběrné dvory</a:t>
            </a:r>
            <a:r>
              <a:rPr lang="cs-CZ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Do </a:t>
            </a:r>
            <a:r>
              <a:rPr lang="cs-CZ" b="1" dirty="0"/>
              <a:t>elektro obchodů</a:t>
            </a:r>
            <a:r>
              <a:rPr lang="cs-CZ" dirty="0"/>
              <a:t> – mají povinnost staré elektro přijmout při nákupu nového nebo i bez nákupu (drobné do 25 cm).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Do speciálních </a:t>
            </a:r>
            <a:r>
              <a:rPr lang="cs-CZ" b="1" dirty="0"/>
              <a:t>recyklačních boxů</a:t>
            </a:r>
            <a:r>
              <a:rPr lang="cs-CZ" dirty="0"/>
              <a:t> ve školách, úřadech nebo knihovnách.</a:t>
            </a:r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6F2562-43D4-F917-D74B-24E78D054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 flipH="1" flipV="1">
            <a:off x="4772025" y="5868988"/>
            <a:ext cx="45719" cy="139926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E9CD3A6-E0C6-30BB-B1F1-7C9FCA93A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12" y="1824900"/>
            <a:ext cx="3905522" cy="390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44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451DD-CC26-B860-CC5F-F7F9DE89E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EE10E1-6604-6A3E-F115-01F14715F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>
                <a:latin typeface="Arial Black" panose="020B0A04020102020204" pitchFamily="34" charset="0"/>
              </a:rPr>
              <a:t>Recyklace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37E28E-D716-82A0-68DF-61C960B13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Proč recyklovat baterky?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Obsahují </a:t>
            </a:r>
            <a:r>
              <a:rPr lang="cs-CZ" b="1" dirty="0"/>
              <a:t>toxické látky</a:t>
            </a:r>
            <a:r>
              <a:rPr lang="cs-CZ" dirty="0"/>
              <a:t> jako kadmium, olovo, rtuť.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Mnohé obsahují </a:t>
            </a:r>
            <a:r>
              <a:rPr lang="cs-CZ" b="1" dirty="0"/>
              <a:t>vzácné kovy</a:t>
            </a:r>
            <a:r>
              <a:rPr lang="cs-CZ" dirty="0"/>
              <a:t> – kobalt, lithium, nikl.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Baterie mohou být </a:t>
            </a:r>
            <a:r>
              <a:rPr lang="cs-CZ" b="1" dirty="0"/>
              <a:t>nebezpečné</a:t>
            </a:r>
            <a:r>
              <a:rPr lang="cs-CZ" dirty="0"/>
              <a:t>, pokud se nesprávně skladují – hrozí únik chemikálií nebo požár</a:t>
            </a:r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2A85696-2737-E469-0464-E70CBD66C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 flipH="1" flipV="1">
            <a:off x="4772025" y="5868988"/>
            <a:ext cx="45719" cy="139926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8CD5C0B-BCD4-6420-2688-12D114531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612" y="1824900"/>
            <a:ext cx="3905522" cy="390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6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149</Words>
  <Application>Microsoft Office PowerPoint</Application>
  <PresentationFormat>Širokoúhlá obrazovka</PresentationFormat>
  <Paragraphs>19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Motiv Office</vt:lpstr>
      <vt:lpstr>Recyklace</vt:lpstr>
      <vt:lpstr>Recyklace</vt:lpstr>
      <vt:lpstr>Recyklace</vt:lpstr>
      <vt:lpstr>Recyklace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5</cp:revision>
  <dcterms:created xsi:type="dcterms:W3CDTF">2025-10-06T07:23:02Z</dcterms:created>
  <dcterms:modified xsi:type="dcterms:W3CDTF">2025-10-06T09:50:26Z</dcterms:modified>
</cp:coreProperties>
</file>