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0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7409D-D93B-5C35-01B0-F2518648F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A01B98-91C2-E506-BA54-5612E96456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D92517-1AC3-4320-F419-7647237E5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B290-0B4F-4B41-9119-F583FE482EBE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11886A-A96A-B8A9-EC6B-942A99325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94F9A6-1641-894C-EC88-2772B0C56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A91E-A15D-4D6A-A196-EE3846E86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698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98D0C6-70DE-2D93-687B-F13993FDC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04AA24-2F07-05F8-26C8-ACA4B37FC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2768C7-87C2-428C-FC56-4BD859274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B290-0B4F-4B41-9119-F583FE482EBE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4BCBB6-A63F-F691-BE1C-3FA0BB04D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B3AAA2-27FC-5CD6-2688-7B98AE828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A91E-A15D-4D6A-A196-EE3846E86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31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5B655BC-F6DB-530F-14C1-DA4A930B99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5B405A3-17AA-A9C2-AA4A-8A8ED04BE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9C82C1-77DE-AB87-2C8F-F84E5418B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B290-0B4F-4B41-9119-F583FE482EBE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41BD4F-C0D1-77EB-3297-BB81D3BFF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F51860-1ED5-501F-6986-7F2360E39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A91E-A15D-4D6A-A196-EE3846E86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32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D989D-11B0-1992-B446-35BF9DEE7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4C838C-CF04-D2A4-6AC6-9BA222851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0B2FC4-B6CF-1FA3-BC93-8A7C4F4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B290-0B4F-4B41-9119-F583FE482EBE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2208CD-D56D-BCE0-66B9-D0DBAD59A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242509-EDF7-FB8C-836E-0B9620B55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A91E-A15D-4D6A-A196-EE3846E86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46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6C61E-7612-4B5B-6F57-80B4B21AF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D337D6-ED12-8219-CE39-640BDBAA8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B0FF9C-123B-DB8C-2127-6EEF1D71C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B290-0B4F-4B41-9119-F583FE482EBE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D20D1A-14AB-9826-5AD3-564D3D174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6C2C2C-FFF6-7F8E-8429-5EA0E3EE2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A91E-A15D-4D6A-A196-EE3846E86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19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D49E03-1E3D-B64F-FB9C-E79678B1D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6228E5-1AF4-40D3-69D7-1B9D72561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77B8A44-D880-4FF2-304A-57FA6BEFA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BDFD73-9A41-BB3C-228A-CD231A88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B290-0B4F-4B41-9119-F583FE482EBE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179A2FB-204C-EB87-DBBB-AC927CE4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A933BB-838D-41D5-17D0-3876AEB2D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A91E-A15D-4D6A-A196-EE3846E86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98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F0CCE8-EF3D-A124-1375-300211B16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5414A-BB0A-5246-6BD4-0F369070B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EA5501B-376A-8528-4B7B-4B136FF64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EA63054-EF63-949B-04A5-AC600DD4B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C8B0E58-148B-47EC-B7A2-642CF76B81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1279076-D2FA-BAB6-08D5-3D68A3A88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B290-0B4F-4B41-9119-F583FE482EBE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4FE0A5A-78C3-DA9A-E730-D80D1B5DB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CFA5F6C-0230-758D-1842-CF937674A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A91E-A15D-4D6A-A196-EE3846E86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0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DE367A-3206-699B-0861-AEF446E2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2810CD-29FD-2908-B544-B115E358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B290-0B4F-4B41-9119-F583FE482EBE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F03D12-939E-60B5-75E9-93EABB7D6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3AD07F5-E125-E2A7-1BEB-71765DF53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A91E-A15D-4D6A-A196-EE3846E86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58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07F602F-A31D-54D0-A148-4F8F55ACD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B290-0B4F-4B41-9119-F583FE482EBE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EACD435-E89A-778E-00A8-575C6D5C0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4767BD-8444-B7C3-A2BF-0C2320047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A91E-A15D-4D6A-A196-EE3846E86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47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3B2818-11C6-87AF-E7D3-B8F751B4E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106418-C488-DBE9-C1F7-E93578DAA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95209C5-1501-F310-993A-168CA04B8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47A73F-D44C-3D60-92CB-176EB2364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B290-0B4F-4B41-9119-F583FE482EBE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558057-22EE-5114-D5D6-2599E4625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A7989C-A053-72A0-2957-80D66B730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A91E-A15D-4D6A-A196-EE3846E86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27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2FF155-9198-CD2D-9571-B15E7BCA4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D4A2FC3-92D8-6446-4033-2DCE0F4D9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B6AB5A1-192D-1FAD-0F55-066A7E32D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FEC80E-5389-C06D-1EA0-97F070AA5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B290-0B4F-4B41-9119-F583FE482EBE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E6A108-A6FB-8B85-2724-FB157B51B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69DB11-E238-1FA5-3E37-D7FFCDD0F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3A91E-A15D-4D6A-A196-EE3846E86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77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6A5A3D9-26C7-C79D-D8C8-39B473424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F3AC485-40BE-CF66-2D7C-673761E13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77FFAD-6DE1-C5F2-7304-5D4BD3BF75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DB290-0B4F-4B41-9119-F583FE482EBE}" type="datetimeFigureOut">
              <a:rPr lang="cs-CZ" smtClean="0"/>
              <a:t>28.02.2025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3C3471-AAAE-62AC-7409-F13F2B1350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7DBF13-A16A-4000-3A35-DF16EAEA6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3A91E-A15D-4D6A-A196-EE3846E86A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07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98FEAD0-EBCA-C081-9BD5-598105303F7E}"/>
              </a:ext>
            </a:extLst>
          </p:cNvPr>
          <p:cNvSpPr txBox="1"/>
          <p:nvPr/>
        </p:nvSpPr>
        <p:spPr>
          <a:xfrm>
            <a:off x="2774576" y="308573"/>
            <a:ext cx="664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9600" dirty="0">
                <a:latin typeface="Arial Black" panose="020B0A04020102020204" pitchFamily="34" charset="0"/>
              </a:rPr>
              <a:t>Hora Říp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F024694-3865-2D56-054F-9477E0B3BC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6" t="6826" r="6536" b="7063"/>
          <a:stretch/>
        </p:blipFill>
        <p:spPr>
          <a:xfrm>
            <a:off x="0" y="0"/>
            <a:ext cx="1885361" cy="1878233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370200E-BA6B-89AD-0A3E-B890F3271AE5}"/>
              </a:ext>
            </a:extLst>
          </p:cNvPr>
          <p:cNvSpPr txBox="1"/>
          <p:nvPr/>
        </p:nvSpPr>
        <p:spPr>
          <a:xfrm>
            <a:off x="0" y="1878233"/>
            <a:ext cx="5880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atin typeface="Arial Black" panose="020B0A04020102020204" pitchFamily="34" charset="0"/>
              </a:rPr>
              <a:t>Je to známá česká hora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0951132-DAF9-7D5C-CE28-177B59A90FD4}"/>
              </a:ext>
            </a:extLst>
          </p:cNvPr>
          <p:cNvSpPr txBox="1"/>
          <p:nvPr/>
        </p:nvSpPr>
        <p:spPr>
          <a:xfrm>
            <a:off x="0" y="2463008"/>
            <a:ext cx="3106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>
                <a:latin typeface="Arial Black" panose="020B0A04020102020204" pitchFamily="34" charset="0"/>
              </a:rPr>
              <a:t>Poblíž Prahy</a:t>
            </a:r>
            <a:endParaRPr lang="cs-CZ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72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Širokoúhlá obrazovka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zak</dc:creator>
  <cp:lastModifiedBy>User</cp:lastModifiedBy>
  <cp:revision>3</cp:revision>
  <dcterms:created xsi:type="dcterms:W3CDTF">2025-02-07T12:04:30Z</dcterms:created>
  <dcterms:modified xsi:type="dcterms:W3CDTF">2025-02-28T21:32:51Z</dcterms:modified>
</cp:coreProperties>
</file>