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247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685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870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023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5799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0346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171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5920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906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529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380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041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588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434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962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104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345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6DFAAA-B4D0-4F24-8671-B90A3388FD5F}" type="datetimeFigureOut">
              <a:rPr lang="cs-CZ" smtClean="0"/>
              <a:pPr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D70B3D-3E7C-479C-9D28-BED1634B9D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874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8B7685-1BA0-E59F-9EEC-9B61284A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44" y="742121"/>
            <a:ext cx="9756911" cy="1570383"/>
          </a:xfrm>
        </p:spPr>
        <p:txBody>
          <a:bodyPr>
            <a:normAutofit/>
          </a:bodyPr>
          <a:lstStyle/>
          <a:p>
            <a:pPr algn="ctr"/>
            <a:r>
              <a:rPr lang="cs-CZ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BANKY V ČESKÉ REPUBLICE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979DE5A-41E4-276B-7747-09989DA45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Česká spořitelna převezme 7 tuzemských poboček rakouské banky Waldviertel  Sporkasse | Kurzy.cz">
            <a:extLst>
              <a:ext uri="{FF2B5EF4-FFF2-40B4-BE49-F238E27FC236}">
                <a16:creationId xmlns:a16="http://schemas.microsoft.com/office/drawing/2014/main" xmlns="" id="{48D68540-8658-8F9D-7214-099B9168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329" y="2787650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k šel čas: banky a jejich loga - Měšec.cz">
            <a:extLst>
              <a:ext uri="{FF2B5EF4-FFF2-40B4-BE49-F238E27FC236}">
                <a16:creationId xmlns:a16="http://schemas.microsoft.com/office/drawing/2014/main" xmlns="" id="{023B3757-D6F5-E13B-EA76-A7A21A5D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325" y="2704363"/>
            <a:ext cx="3166055" cy="14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jvětší banky v ČR 2023 - která banka je největší a nejstarší? - Times.cz">
            <a:extLst>
              <a:ext uri="{FF2B5EF4-FFF2-40B4-BE49-F238E27FC236}">
                <a16:creationId xmlns:a16="http://schemas.microsoft.com/office/drawing/2014/main" xmlns="" id="{0B9F9437-F614-7CF3-D3B5-2199860C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146" y="2704363"/>
            <a:ext cx="2540002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NETA Money Bank patří mezi nejdynamičtější banky v ČR | Bankovní poplatky">
            <a:extLst>
              <a:ext uri="{FF2B5EF4-FFF2-40B4-BE49-F238E27FC236}">
                <a16:creationId xmlns:a16="http://schemas.microsoft.com/office/drawing/2014/main" xmlns="" id="{D988AA02-2780-1382-EA04-75F29FA8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595" y="4173762"/>
            <a:ext cx="3155313" cy="1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C98FB91E-87BF-3DE0-1ACA-05B221BB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376" y="4524142"/>
            <a:ext cx="2697441" cy="99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88104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39A81B-229D-388B-2DB0-31A60A1D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5" y="781878"/>
            <a:ext cx="9770163" cy="1504122"/>
          </a:xfrm>
        </p:spPr>
        <p:txBody>
          <a:bodyPr>
            <a:normAutofit fontScale="90000"/>
          </a:bodyPr>
          <a:lstStyle/>
          <a:p>
            <a:r>
              <a:rPr lang="cs-CZ" sz="1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ahnschrift SemiBold Condensed" panose="020B0502040204020203" pitchFamily="34" charset="0"/>
              </a:rPr>
              <a:t>mBank</a:t>
            </a:r>
          </a:p>
        </p:txBody>
      </p:sp>
      <p:pic>
        <p:nvPicPr>
          <p:cNvPr id="2050" name="Picture 2" descr="Tak šel čas: banky a jejich loga - Měšec.cz">
            <a:extLst>
              <a:ext uri="{FF2B5EF4-FFF2-40B4-BE49-F238E27FC236}">
                <a16:creationId xmlns:a16="http://schemas.microsoft.com/office/drawing/2014/main" xmlns="" id="{8D20C58F-827B-3409-4F28-AD5E9AAB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054" y="3060838"/>
            <a:ext cx="4673462" cy="21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8F60596-B3BD-60F3-7C2B-A88D3E82E0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5434" y="3149591"/>
            <a:ext cx="3166717" cy="190003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051338C3-D785-58C0-12C9-7C1927F3C786}"/>
              </a:ext>
            </a:extLst>
          </p:cNvPr>
          <p:cNvSpPr txBox="1"/>
          <p:nvPr/>
        </p:nvSpPr>
        <p:spPr>
          <a:xfrm>
            <a:off x="6287052" y="5464951"/>
            <a:ext cx="507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do </a:t>
            </a:r>
            <a:r>
              <a:rPr lang="cs-CZ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Česka </a:t>
            </a:r>
            <a:r>
              <a:rPr lang="cs-CZ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přišla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v listopadu 2007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D51207D2-59C9-BBD5-9356-062D0AC26DE2}"/>
              </a:ext>
            </a:extLst>
          </p:cNvPr>
          <p:cNvSpPr txBox="1"/>
          <p:nvPr/>
        </p:nvSpPr>
        <p:spPr>
          <a:xfrm>
            <a:off x="1126435" y="5464951"/>
            <a:ext cx="5433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byla založena 20. června 1986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6E0BEA8F-6F4A-DBDC-29A4-BC177BFE7862}"/>
              </a:ext>
            </a:extLst>
          </p:cNvPr>
          <p:cNvSpPr txBox="1"/>
          <p:nvPr/>
        </p:nvSpPr>
        <p:spPr>
          <a:xfrm>
            <a:off x="4668907" y="2537618"/>
            <a:ext cx="242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kód banky 6210</a:t>
            </a:r>
          </a:p>
        </p:txBody>
      </p:sp>
    </p:spTree>
    <p:extLst>
      <p:ext uri="{BB962C8B-B14F-4D97-AF65-F5344CB8AC3E}">
        <p14:creationId xmlns:p14="http://schemas.microsoft.com/office/powerpoint/2010/main" xmlns="" val="3133690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21</Words>
  <Application>Microsoft Office PowerPoint</Application>
  <PresentationFormat>Vlastní</PresentationFormat>
  <Paragraphs>6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Organika</vt:lpstr>
      <vt:lpstr>BANKY V ČESKÉ REPUBLICE </vt:lpstr>
      <vt:lpstr>mBank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BANKY V ČESKÉ REPUBLICE </dc:title>
  <dc:creator>zak</dc:creator>
  <cp:lastModifiedBy>Alena</cp:lastModifiedBy>
  <cp:revision>2</cp:revision>
  <dcterms:created xsi:type="dcterms:W3CDTF">2023-11-07T09:08:08Z</dcterms:created>
  <dcterms:modified xsi:type="dcterms:W3CDTF">2023-11-25T08:01:34Z</dcterms:modified>
</cp:coreProperties>
</file>