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07139-D5E9-EC38-07EB-355A4AD5B7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CDC07C-87FD-DAFB-FE6F-8D5EC4C2E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0573E0-33D4-677E-2D5E-05D2DA0A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C361BF-AEC4-80C7-8B3A-370397A6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944346-CDA1-5970-71D0-3258C4DF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1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EEE60-E964-C29F-E8E1-75DAB464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5B0F1A1-7CB9-218C-055C-F43E6FA3F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9C4E41-E5D2-0700-3D67-48A931BF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3F9C7C-F8FA-5C9B-3E74-885E1BB1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BBC94A-449D-5309-0CE7-EC074DC3C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78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89C3EE-CE63-14D2-8CF1-3FC32B40A4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9EBAFB-1020-37F3-F361-A9467B3AB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00B3B5-D122-8129-D37A-D89859E0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E3F33D-023F-7EB4-4519-89AB5563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1881E8-5A98-E5EF-5DA3-A3102BC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70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A0044-7B0F-56E8-507D-A0367E5A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2C175-9E97-0866-748C-9CBA5E99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F4EF7C-86B7-04E6-1F2B-8B0F5D44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D9979F-3018-3AC2-9268-778D081C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FAC5C9-BA38-CE05-216F-18C3652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05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5F13F-1E94-7425-4A25-AA40FB25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F42D67-85FF-378A-9C3A-32530401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965F33-CC59-98AE-FC81-E3BB62E0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D4057-F402-1C30-1F5B-2BB0845E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54E7E2-0903-3E64-1431-788098FF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70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F98E9-2AA5-4F2B-6E14-675FD966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345229-01DE-95A8-63DB-E601B7A6A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047BCBA-DD83-C3EA-3553-2D5323C5D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2CE1F5-62CB-8E5C-4C94-D8E1E19A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A9984E-48F4-E223-30A8-5C0E4F07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9ECDEA-996B-B03A-E619-2CD2B24E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80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CD464-685A-1224-DD2F-4796F1AB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D27DCF-DD16-847C-2566-4C3171F69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2C58F7-7AC9-B9A7-D822-D8E289C50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EAA6F6C-7564-16C4-2C83-C860C409A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687ECE-FEC6-72B3-4E32-3AF7E0DCF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E6F2B9-F76E-9401-BEFF-A6A8AEA8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53693F-5EAF-FDF5-6BF2-848B94369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6D4CD4A-98D8-2539-CF24-7ADB08C0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45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DCB0E-0503-04C5-1531-886C4EA0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A8E5490-7811-EB7F-9AEA-8B0FF097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E948D6-B431-1D93-F9A4-C70528A2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EBEBD0-9C3C-8DBD-A32B-D125FC44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62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1E01BC7-4963-30F0-0FF0-9134E960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66128D5-9527-1732-4408-33667CD8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288940-FF9B-FCB4-3E1C-4948E1BB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64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60B86-5BF9-4E06-2AF2-E4D10182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F8CECD-482A-FD62-ABC8-D4C1C124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676AD4-0FFC-57B5-31EE-2F895F8E2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589EB4A-E02E-7591-32C2-1F4A7521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856B7F-3708-3E6C-184D-5AF18AEE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06B725-C53D-E44C-E7F4-0BDAD7E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59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4C2BF-9947-9928-ADBA-92BADB94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202F33-A049-045F-5CA5-0810DDF9A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9FE747-6C58-A798-3F39-C0B8C61D8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12BE58-00DF-18E2-CD1D-ECB2B89E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147E05-2E6B-0FC9-0C08-A1F76B80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B27C9F-28CC-E5BB-D9BD-FACFEE9B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52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2493C24-3C9C-E54C-C0F0-077718ED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DD52B7-83F8-5BBA-B893-5B30D629C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3C57B8-AB56-4229-887C-3C4AD219B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ACFDB-F7EA-4ABE-992C-E4D4E07AECFA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F76222-2609-265B-2726-EEEA77466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F3683E-656B-F3C2-5A79-68609D3C2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91E5B-326C-4AA4-A0A2-62E54B5AFD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00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03DA0-9865-8380-605A-533DEFC7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77" y="855076"/>
            <a:ext cx="10081846" cy="3351163"/>
          </a:xfrm>
        </p:spPr>
        <p:txBody>
          <a:bodyPr>
            <a:normAutofit/>
          </a:bodyPr>
          <a:lstStyle/>
          <a:p>
            <a:r>
              <a:rPr lang="cs-CZ" sz="7200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EKOLOGICKÉ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544077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03DA0-9865-8380-605A-533DEFC7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77" y="855076"/>
            <a:ext cx="7624689" cy="833047"/>
          </a:xfrm>
        </p:spPr>
        <p:txBody>
          <a:bodyPr>
            <a:normAutofit/>
          </a:bodyPr>
          <a:lstStyle/>
          <a:p>
            <a:r>
              <a:rPr lang="cs-CZ" sz="5400" u="sng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EKOLOGICKÉ ZEMĚDĚLSTVÍ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153768A-7A84-1DBC-5113-5F1A53358C57}"/>
              </a:ext>
            </a:extLst>
          </p:cNvPr>
          <p:cNvSpPr txBox="1"/>
          <p:nvPr/>
        </p:nvSpPr>
        <p:spPr>
          <a:xfrm>
            <a:off x="1308295" y="3263727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zemědělský systém, který usiluje o udržitelnost a zvyšování úrodnosti půdy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318F06-1DA2-C501-FFB6-0D64A845F379}"/>
              </a:ext>
            </a:extLst>
          </p:cNvPr>
          <p:cNvSpPr txBox="1"/>
          <p:nvPr/>
        </p:nvSpPr>
        <p:spPr>
          <a:xfrm>
            <a:off x="1308295" y="2137264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zemědělská metoda, kdy se potraviny produkují za použití přírodních látek a procesů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3ABBD6-C1EF-C6D4-9167-06FC1B00EBBE}"/>
              </a:ext>
            </a:extLst>
          </p:cNvPr>
          <p:cNvSpPr txBox="1"/>
          <p:nvPr/>
        </p:nvSpPr>
        <p:spPr>
          <a:xfrm>
            <a:off x="1308295" y="4390190"/>
            <a:ext cx="4586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omezený dopad na životní prostředí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0559F5-19D4-7ADF-3F35-ABBC18CE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280" y="3263727"/>
            <a:ext cx="4476749" cy="298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1716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03DA0-9865-8380-605A-533DEFC7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78" y="855076"/>
            <a:ext cx="5528602" cy="833047"/>
          </a:xfrm>
        </p:spPr>
        <p:txBody>
          <a:bodyPr>
            <a:normAutofit fontScale="90000"/>
          </a:bodyPr>
          <a:lstStyle/>
          <a:p>
            <a:r>
              <a:rPr lang="cs-CZ" sz="5400" u="sng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EKOFARMA - výhody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153768A-7A84-1DBC-5113-5F1A53358C57}"/>
              </a:ext>
            </a:extLst>
          </p:cNvPr>
          <p:cNvSpPr txBox="1"/>
          <p:nvPr/>
        </p:nvSpPr>
        <p:spPr>
          <a:xfrm>
            <a:off x="1308295" y="3263727"/>
            <a:ext cx="603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chovají hospodářská zvířata etickým způsobem a poskytují jim přirozené podmínky pro jejich růst a vývoj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318F06-1DA2-C501-FFB6-0D64A845F379}"/>
              </a:ext>
            </a:extLst>
          </p:cNvPr>
          <p:cNvSpPr txBox="1"/>
          <p:nvPr/>
        </p:nvSpPr>
        <p:spPr>
          <a:xfrm>
            <a:off x="1308295" y="2137264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potraviny z ekologického zemědělství neobsahují škodlivé chemické látky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3ABBD6-C1EF-C6D4-9167-06FC1B00EBBE}"/>
              </a:ext>
            </a:extLst>
          </p:cNvPr>
          <p:cNvSpPr txBox="1"/>
          <p:nvPr/>
        </p:nvSpPr>
        <p:spPr>
          <a:xfrm>
            <a:off x="1308295" y="4573070"/>
            <a:ext cx="458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zdravá půda vyživuje rostliny a je předpokladem našeho života a zdraví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F6E30E-8563-464C-921E-88B311E2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335" y="3326973"/>
            <a:ext cx="4297645" cy="286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930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03DA0-9865-8380-605A-533DEFC7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77" y="855076"/>
            <a:ext cx="5838091" cy="833047"/>
          </a:xfrm>
        </p:spPr>
        <p:txBody>
          <a:bodyPr>
            <a:normAutofit fontScale="90000"/>
          </a:bodyPr>
          <a:lstStyle/>
          <a:p>
            <a:r>
              <a:rPr lang="cs-CZ" sz="5400" u="sng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EKOFARMA - nevýhody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153768A-7A84-1DBC-5113-5F1A53358C57}"/>
              </a:ext>
            </a:extLst>
          </p:cNvPr>
          <p:cNvSpPr txBox="1"/>
          <p:nvPr/>
        </p:nvSpPr>
        <p:spPr>
          <a:xfrm>
            <a:off x="1308295" y="3263727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bývají dražší než běžné potraviny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318F06-1DA2-C501-FFB6-0D64A845F379}"/>
              </a:ext>
            </a:extLst>
          </p:cNvPr>
          <p:cNvSpPr txBox="1"/>
          <p:nvPr/>
        </p:nvSpPr>
        <p:spPr>
          <a:xfrm>
            <a:off x="1308295" y="2137264"/>
            <a:ext cx="603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nesmí se používat chemické přípravky proti plevelům a škůdcům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93ABBD6-C1EF-C6D4-9167-06FC1B00EBBE}"/>
              </a:ext>
            </a:extLst>
          </p:cNvPr>
          <p:cNvSpPr txBox="1"/>
          <p:nvPr/>
        </p:nvSpPr>
        <p:spPr>
          <a:xfrm>
            <a:off x="1308294" y="4020858"/>
            <a:ext cx="547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mohou se rychleji kazit díky tomu, že neobsahují umělé konzervační látky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29F59C-7742-876E-67CE-C5FFA7EBB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68" y="3076051"/>
            <a:ext cx="4072769" cy="272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3412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03DA0-9865-8380-605A-533DEFC7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77" y="855076"/>
            <a:ext cx="5838091" cy="833047"/>
          </a:xfrm>
        </p:spPr>
        <p:txBody>
          <a:bodyPr>
            <a:normAutofit/>
          </a:bodyPr>
          <a:lstStyle/>
          <a:p>
            <a:r>
              <a:rPr lang="cs-CZ" sz="5400" u="sng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EKOFARMA – v okolí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436BFC-1B11-A774-4A61-6851A8F2859E}"/>
              </a:ext>
            </a:extLst>
          </p:cNvPr>
          <p:cNvSpPr txBox="1"/>
          <p:nvPr/>
        </p:nvSpPr>
        <p:spPr>
          <a:xfrm>
            <a:off x="1350498" y="2208628"/>
            <a:ext cx="6569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SemiBold SemiConden" panose="020B0502040204020203" pitchFamily="34" charset="0"/>
              </a:rPr>
              <a:t>ROSTLINY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ZNOJMO- </a:t>
            </a:r>
            <a:r>
              <a:rPr lang="cs-CZ" sz="2400" dirty="0" err="1">
                <a:highlight>
                  <a:srgbClr val="00FF00"/>
                </a:highlight>
                <a:latin typeface="Bahnschrift Light SemiCondensed" panose="020B0502040204020203" pitchFamily="34" charset="0"/>
              </a:rPr>
              <a:t>Oblekovice</a:t>
            </a: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 – AGRO ALIOS, spol. s r. 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HRÁDEK – </a:t>
            </a:r>
            <a:r>
              <a:rPr lang="cs-CZ" sz="2400" dirty="0" err="1">
                <a:highlight>
                  <a:srgbClr val="00FF00"/>
                </a:highlight>
                <a:latin typeface="Bahnschrift Light SemiCondensed" panose="020B0502040204020203" pitchFamily="34" charset="0"/>
              </a:rPr>
              <a:t>Agrospol</a:t>
            </a: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 Hrádek plus, družstvo</a:t>
            </a:r>
          </a:p>
          <a:p>
            <a:endParaRPr lang="cs-CZ" sz="2400" dirty="0">
              <a:highlight>
                <a:srgbClr val="00FF00"/>
              </a:highlight>
              <a:latin typeface="Bahnschrift Ligh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SemiBold SemiConden" panose="020B0502040204020203" pitchFamily="34" charset="0"/>
              </a:rPr>
              <a:t>ZVÍŘATA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CHVALOVICE – Hatě – </a:t>
            </a:r>
            <a:r>
              <a:rPr lang="cs-CZ" sz="2400" dirty="0" err="1">
                <a:highlight>
                  <a:srgbClr val="00FF00"/>
                </a:highlight>
                <a:latin typeface="Bahnschrift Light SemiCondensed" panose="020B0502040204020203" pitchFamily="34" charset="0"/>
              </a:rPr>
              <a:t>Merlin´s</a:t>
            </a: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 </a:t>
            </a:r>
            <a:r>
              <a:rPr lang="cs-CZ" sz="2400" dirty="0" err="1">
                <a:highlight>
                  <a:srgbClr val="00FF00"/>
                </a:highlight>
                <a:latin typeface="Bahnschrift Light SemiCondensed" panose="020B0502040204020203" pitchFamily="34" charset="0"/>
              </a:rPr>
              <a:t>farm</a:t>
            </a:r>
            <a:endParaRPr lang="cs-CZ" sz="2400" dirty="0">
              <a:highlight>
                <a:srgbClr val="00FF00"/>
              </a:highlight>
              <a:latin typeface="Bahnschrift Light Semi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highlight>
                  <a:srgbClr val="00FF00"/>
                </a:highlight>
                <a:latin typeface="Bahnschrift Light SemiCondensed" panose="020B0502040204020203" pitchFamily="34" charset="0"/>
              </a:rPr>
              <a:t>HUBENOV – GALLUS EXTRA, s. r. o.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6A5FA6-9286-786C-F4C3-A77D4367E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565" y="3547455"/>
            <a:ext cx="5100299" cy="267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531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03DA0-9865-8380-605A-533DEFC7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077" y="855076"/>
            <a:ext cx="9875520" cy="2802524"/>
          </a:xfrm>
        </p:spPr>
        <p:txBody>
          <a:bodyPr>
            <a:normAutofit/>
          </a:bodyPr>
          <a:lstStyle/>
          <a:p>
            <a:r>
              <a:rPr lang="cs-CZ" sz="7200" u="sng" dirty="0">
                <a:highlight>
                  <a:srgbClr val="FFFF00"/>
                </a:highlight>
                <a:latin typeface="Bahnschrift SemiBold SemiConden" panose="020B0502040204020203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573822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147</Words>
  <Application>Microsoft Office PowerPoint</Application>
  <PresentationFormat>Širokoúhlá obrazovka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Bahnschrift Light SemiCondensed</vt:lpstr>
      <vt:lpstr>Bahnschrift SemiBold SemiConden</vt:lpstr>
      <vt:lpstr>Calibri</vt:lpstr>
      <vt:lpstr>Calibri Light</vt:lpstr>
      <vt:lpstr>Motiv Office</vt:lpstr>
      <vt:lpstr>EKOLOGICKÉ ZEMĚDĚLSTVÍ</vt:lpstr>
      <vt:lpstr>EKOLOGICKÉ ZEMĚDĚLSTVÍ</vt:lpstr>
      <vt:lpstr>EKOFARMA - výhody</vt:lpstr>
      <vt:lpstr>EKOFARMA - nevýhody</vt:lpstr>
      <vt:lpstr>EKOFARMA – v okolí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EKOLOGICKÉ ZEMĚDĚLSTVÍ</dc:title>
  <dc:creator>zak8 Dyjakovice</dc:creator>
  <cp:lastModifiedBy>zak8 Dyjakovice</cp:lastModifiedBy>
  <cp:revision>1</cp:revision>
  <dcterms:created xsi:type="dcterms:W3CDTF">2024-05-06T08:56:11Z</dcterms:created>
  <dcterms:modified xsi:type="dcterms:W3CDTF">2024-05-06T09:23:33Z</dcterms:modified>
</cp:coreProperties>
</file>