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09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7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8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98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0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43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4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93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94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98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1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17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21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1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83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6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16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0FE34C-C743-4A39-90E1-36DC922ED81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084882-DF28-423A-A5FE-A83973E8A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18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openxmlformats.org/officeDocument/2006/relationships/image" Target="../media/image16.jpe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042E1-E988-F181-F149-1A77B8E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765" y="5154707"/>
            <a:ext cx="5051611" cy="1111624"/>
          </a:xfrm>
        </p:spPr>
        <p:txBody>
          <a:bodyPr/>
          <a:lstStyle/>
          <a:p>
            <a:r>
              <a:rPr lang="cs-CZ" dirty="0"/>
              <a:t>……….UŽ rostou………..</a:t>
            </a:r>
          </a:p>
        </p:txBody>
      </p:sp>
      <p:pic>
        <p:nvPicPr>
          <p:cNvPr id="1026" name="Picture 2" descr="Klouzek: Skvělá houba v mnoha podobách. Nesbírejte peprného">
            <a:extLst>
              <a:ext uri="{FF2B5EF4-FFF2-40B4-BE49-F238E27FC236}">
                <a16:creationId xmlns:a16="http://schemas.microsoft.com/office/drawing/2014/main" id="{BCA7C311-05AC-0CAD-4999-2384BAFD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087">
            <a:off x="204895" y="376477"/>
            <a:ext cx="4817957" cy="2890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řib žlutomasý - babka - houba - houby - Aktuálně.cz">
            <a:extLst>
              <a:ext uri="{FF2B5EF4-FFF2-40B4-BE49-F238E27FC236}">
                <a16:creationId xmlns:a16="http://schemas.microsoft.com/office/drawing/2014/main" id="{C9147C83-50D8-7F84-9793-6811A34B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6493">
            <a:off x="5318312" y="71719"/>
            <a:ext cx="6416488" cy="4277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ernika » Жульен с лисичками">
            <a:extLst>
              <a:ext uri="{FF2B5EF4-FFF2-40B4-BE49-F238E27FC236}">
                <a16:creationId xmlns:a16="http://schemas.microsoft.com/office/drawing/2014/main" id="{68F403C9-CACD-6B58-8D06-B76F2440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552">
            <a:off x="2060664" y="3218480"/>
            <a:ext cx="3006345" cy="4007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7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E9ADE-ED68-7CFB-DB15-4B5B1FA2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hub</a:t>
            </a:r>
          </a:p>
        </p:txBody>
      </p:sp>
      <p:pic>
        <p:nvPicPr>
          <p:cNvPr id="2050" name="Picture 2" descr="Nalezený obrázek pro Kosik Na Huby">
            <a:extLst>
              <a:ext uri="{FF2B5EF4-FFF2-40B4-BE49-F238E27FC236}">
                <a16:creationId xmlns:a16="http://schemas.microsoft.com/office/drawing/2014/main" id="{36D56938-6E32-C40E-9636-08C05CD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4" b="90686" l="8582" r="91045">
                        <a14:foregroundMark x1="50139" y1="12393" x2="56506" y2="16355"/>
                        <a14:foregroundMark x1="58650" y1="20220" x2="58955" y2="31863"/>
                        <a14:foregroundMark x1="58630" y1="19460" x2="58632" y2="19526"/>
                        <a14:foregroundMark x1="58955" y1="31863" x2="58955" y2="31863"/>
                        <a14:foregroundMark x1="89925" y1="45588" x2="91045" y2="36765"/>
                        <a14:foregroundMark x1="62313" y1="89216" x2="55799" y2="91661"/>
                        <a14:foregroundMark x1="42926" y1="92999" x2="29851" y2="90686"/>
                        <a14:foregroundMark x1="29851" y1="90686" x2="25746" y2="85784"/>
                        <a14:foregroundMark x1="47388" y1="90686" x2="57463" y2="89706"/>
                        <a14:foregroundMark x1="57463" y1="89706" x2="57836" y2="89706"/>
                        <a14:backgroundMark x1="48134" y1="12745" x2="48134" y2="10784"/>
                        <a14:backgroundMark x1="49254" y1="13725" x2="47761" y2="10784"/>
                        <a14:backgroundMark x1="50373" y1="13235" x2="49254" y2="9804"/>
                        <a14:backgroundMark x1="48507" y1="12745" x2="49627" y2="10784"/>
                        <a14:backgroundMark x1="48881" y1="10784" x2="47015" y2="12255"/>
                        <a14:backgroundMark x1="58955" y1="25000" x2="58209" y2="15196"/>
                        <a14:backgroundMark x1="57463" y1="16176" x2="57836" y2="19608"/>
                        <a14:backgroundMark x1="57836" y1="17157" x2="57090" y2="13725"/>
                        <a14:backgroundMark x1="59328" y1="19608" x2="58955" y2="18627"/>
                        <a14:backgroundMark x1="57836" y1="17157" x2="56343" y2="1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28" y="1554565"/>
            <a:ext cx="4924985" cy="37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drobnosti souvisejícího obrázku. Free Transparent Skull, Download Free Transparent Skull png images ...">
            <a:extLst>
              <a:ext uri="{FF2B5EF4-FFF2-40B4-BE49-F238E27FC236}">
                <a16:creationId xmlns:a16="http://schemas.microsoft.com/office/drawing/2014/main" id="{16F4E07B-EF79-F8B5-9646-C7A33C04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" b="98208" l="2956" r="97044">
                        <a14:foregroundMark x1="73399" y1="84588" x2="70501" y2="85230"/>
                        <a14:foregroundMark x1="29653" y1="74511" x2="14778" y2="47670"/>
                        <a14:foregroundMark x1="14778" y1="47670" x2="21675" y2="17563"/>
                        <a14:foregroundMark x1="21675" y1="17563" x2="55172" y2="11111"/>
                        <a14:foregroundMark x1="55172" y1="11111" x2="84729" y2="29749"/>
                        <a14:foregroundMark x1="84729" y1="29749" x2="87192" y2="53405"/>
                        <a14:foregroundMark x1="87192" y1="53405" x2="80788" y2="72043"/>
                        <a14:foregroundMark x1="80788" y1="72043" x2="69768" y2="85038"/>
                        <a14:foregroundMark x1="62069" y1="65233" x2="49261" y2="48029"/>
                        <a14:foregroundMark x1="49261" y1="48029" x2="57635" y2="28315"/>
                        <a14:foregroundMark x1="50295" y1="79928" x2="55172" y2="69534"/>
                        <a14:foregroundMark x1="45353" y1="78631" x2="43842" y2="75627"/>
                        <a14:foregroundMark x1="41362" y1="77584" x2="39409" y2="73118"/>
                        <a14:foregroundMark x1="59606" y1="82371" x2="59606" y2="75627"/>
                        <a14:foregroundMark x1="36245" y1="76241" x2="36946" y2="75986"/>
                        <a14:foregroundMark x1="9360" y1="41219" x2="19212" y2="20789"/>
                        <a14:foregroundMark x1="19212" y1="20789" x2="19212" y2="20789"/>
                        <a14:foregroundMark x1="11330" y1="39785" x2="16749" y2="18638"/>
                        <a14:foregroundMark x1="5911" y1="40860" x2="11823" y2="17204"/>
                        <a14:foregroundMark x1="2956" y1="40860" x2="4433" y2="33692"/>
                        <a14:foregroundMark x1="30049" y1="7885" x2="48276" y2="1075"/>
                        <a14:foregroundMark x1="89655" y1="23297" x2="93103" y2="41219"/>
                        <a14:foregroundMark x1="93103" y1="41219" x2="89655" y2="46953"/>
                        <a14:foregroundMark x1="97044" y1="34409" x2="97044" y2="37276"/>
                        <a14:backgroundMark x1="50739" y1="99642" x2="50739" y2="99642"/>
                        <a14:backgroundMark x1="7882" y1="74910" x2="98030" y2="98566"/>
                        <a14:backgroundMark x1="20690" y1="89606" x2="56158" y2="99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8587">
            <a:off x="4167600" y="2444499"/>
            <a:ext cx="1054356" cy="14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talíř s příborem">
            <a:extLst>
              <a:ext uri="{FF2B5EF4-FFF2-40B4-BE49-F238E27FC236}">
                <a16:creationId xmlns:a16="http://schemas.microsoft.com/office/drawing/2014/main" id="{D5D23311-143A-5E1E-0587-ABFA1567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7778" l="2075" r="97510">
                        <a14:foregroundMark x1="49378" y1="23889" x2="85892" y2="47222"/>
                        <a14:foregroundMark x1="85892" y1="47222" x2="67220" y2="77778"/>
                        <a14:foregroundMark x1="67220" y1="77778" x2="40249" y2="95556"/>
                        <a14:foregroundMark x1="40249" y1="95556" x2="2905" y2="66111"/>
                        <a14:foregroundMark x1="2905" y1="66111" x2="15353" y2="15556"/>
                        <a14:foregroundMark x1="15353" y1="15556" x2="38174" y2="2778"/>
                        <a14:foregroundMark x1="6639" y1="20556" x2="7469" y2="74444"/>
                        <a14:foregroundMark x1="7469" y1="74444" x2="16183" y2="89444"/>
                        <a14:foregroundMark x1="2075" y1="33333" x2="2490" y2="57778"/>
                        <a14:foregroundMark x1="94606" y1="42222" x2="90041" y2="56111"/>
                        <a14:foregroundMark x1="91701" y1="31667" x2="97925" y2="40556"/>
                        <a14:foregroundMark x1="86722" y1="25556" x2="87552" y2="22222"/>
                        <a14:foregroundMark x1="60166" y1="90000" x2="29876" y2="97778"/>
                        <a14:foregroundMark x1="29876" y1="97778" x2="26141" y2="96111"/>
                        <a14:backgroundMark x1="92531" y1="5000" x2="93361" y2="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76">
            <a:off x="5939265" y="2575330"/>
            <a:ext cx="1166177" cy="8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dovaté houby - Články k jednotlivým houbám - hřib satan">
            <a:extLst>
              <a:ext uri="{FF2B5EF4-FFF2-40B4-BE49-F238E27FC236}">
                <a16:creationId xmlns:a16="http://schemas.microsoft.com/office/drawing/2014/main" id="{4437FAA4-853D-368F-1130-D203F32C7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/>
          <a:stretch/>
        </p:blipFill>
        <p:spPr bwMode="auto">
          <a:xfrm>
            <a:off x="372666" y="2288057"/>
            <a:ext cx="3093475" cy="2097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ěšíme se na jaro – Jarní houby 2. – cokolivokoli.cz">
            <a:extLst>
              <a:ext uri="{FF2B5EF4-FFF2-40B4-BE49-F238E27FC236}">
                <a16:creationId xmlns:a16="http://schemas.microsoft.com/office/drawing/2014/main" id="{1E0812ED-2F4A-0473-1490-7240CC1A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76" b="82171" l="1200" r="38500">
                        <a14:foregroundMark x1="11600" y1="77713" x2="24900" y2="74031"/>
                        <a14:foregroundMark x1="24900" y1="74031" x2="28300" y2="67829"/>
                        <a14:foregroundMark x1="29100" y1="74806" x2="18400" y2="82364"/>
                        <a14:foregroundMark x1="18400" y1="82364" x2="10500" y2="82171"/>
                        <a14:foregroundMark x1="10500" y1="82171" x2="10500" y2="75581"/>
                        <a14:foregroundMark x1="4000" y1="27132" x2="4400" y2="47287"/>
                        <a14:foregroundMark x1="34700" y1="24031" x2="36200" y2="46512"/>
                        <a14:foregroundMark x1="36200" y1="46512" x2="35300" y2="56977"/>
                        <a14:foregroundMark x1="35300" y1="56977" x2="31900" y2="64922"/>
                        <a14:foregroundMark x1="31900" y1="64922" x2="29300" y2="68217"/>
                        <a14:foregroundMark x1="37200" y1="39147" x2="33800" y2="59302"/>
                        <a14:foregroundMark x1="33800" y1="59302" x2="34500" y2="47481"/>
                        <a14:foregroundMark x1="37700" y1="36822" x2="37800" y2="49806"/>
                        <a14:foregroundMark x1="37800" y1="49806" x2="36300" y2="58721"/>
                        <a14:foregroundMark x1="39400" y1="39147" x2="38500" y2="49612"/>
                        <a14:foregroundMark x1="38500" y1="49612" x2="38500" y2="44574"/>
                        <a14:foregroundMark x1="38300" y1="35853" x2="37700" y2="32946"/>
                        <a14:foregroundMark x1="23900" y1="6977" x2="19700" y2="7171"/>
                        <a14:foregroundMark x1="22400" y1="3876" x2="20300" y2="4264"/>
                        <a14:backgroundMark x1="300" y1="25969" x2="100" y2="26550"/>
                        <a14:backgroundMark x1="1000" y1="27713" x2="1000" y2="27713"/>
                        <a14:backgroundMark x1="800" y1="28488" x2="600" y2="25969"/>
                        <a14:backgroundMark x1="1600" y1="28295" x2="500" y2="26357"/>
                        <a14:backgroundMark x1="800" y1="37403" x2="1600" y2="50194"/>
                        <a14:backgroundMark x1="1600" y1="50194" x2="2700" y2="5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16" b="18967"/>
          <a:stretch/>
        </p:blipFill>
        <p:spPr bwMode="auto">
          <a:xfrm rot="20244720">
            <a:off x="1390054" y="4237437"/>
            <a:ext cx="1962254" cy="2131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omíjené líhy. Zkuste je připravit na asijský způsob, nebudete litovat ...">
            <a:extLst>
              <a:ext uri="{FF2B5EF4-FFF2-40B4-BE49-F238E27FC236}">
                <a16:creationId xmlns:a16="http://schemas.microsoft.com/office/drawing/2014/main" id="{150FEE54-1A96-1332-F134-357D671B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836">
            <a:off x="2744820" y="892581"/>
            <a:ext cx="2324066" cy="1306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jezte houby, jsou jedovatý! varoval po Černobylu Waldemar Matuška ...">
            <a:extLst>
              <a:ext uri="{FF2B5EF4-FFF2-40B4-BE49-F238E27FC236}">
                <a16:creationId xmlns:a16="http://schemas.microsoft.com/office/drawing/2014/main" id="{B2EF46C5-C55E-AB0D-A83B-F6BFF4AC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47" y="5229991"/>
            <a:ext cx="2550259" cy="14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alezený obrázek pro jedlý houby václavky">
            <a:extLst>
              <a:ext uri="{FF2B5EF4-FFF2-40B4-BE49-F238E27FC236}">
                <a16:creationId xmlns:a16="http://schemas.microsoft.com/office/drawing/2014/main" id="{FC1BFFA6-B28D-2736-4CD3-8675F004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97" y="3942356"/>
            <a:ext cx="3165191" cy="2373894"/>
          </a:xfrm>
          <a:prstGeom prst="snip2DiagRect">
            <a:avLst>
              <a:gd name="adj1" fmla="val 32847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Nalezený obrázek pro Hriby">
            <a:extLst>
              <a:ext uri="{FF2B5EF4-FFF2-40B4-BE49-F238E27FC236}">
                <a16:creationId xmlns:a16="http://schemas.microsoft.com/office/drawing/2014/main" id="{10B43650-5792-DBF1-9906-E8E15E0B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526">
            <a:off x="8237886" y="942238"/>
            <a:ext cx="3083516" cy="23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lezený obrázek pro lisky houby">
            <a:extLst>
              <a:ext uri="{FF2B5EF4-FFF2-40B4-BE49-F238E27FC236}">
                <a16:creationId xmlns:a16="http://schemas.microsoft.com/office/drawing/2014/main" id="{8A9A1B2A-2073-9ACC-98D0-171B5362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844">
            <a:off x="5585094" y="447475"/>
            <a:ext cx="2451383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8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F4CB8-69AE-D0F0-995F-CD1DB996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Dobrou chuť </a:t>
            </a:r>
          </a:p>
        </p:txBody>
      </p:sp>
      <p:pic>
        <p:nvPicPr>
          <p:cNvPr id="2052" name="Picture 4" descr="Exotické houby v polévce se špaldou. I vegetariáni mají své dny ...">
            <a:extLst>
              <a:ext uri="{FF2B5EF4-FFF2-40B4-BE49-F238E27FC236}">
                <a16:creationId xmlns:a16="http://schemas.microsoft.com/office/drawing/2014/main" id="{CDCA1A19-6824-66C4-B49E-572644B02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3" b="11283"/>
          <a:stretch/>
        </p:blipFill>
        <p:spPr bwMode="auto">
          <a:xfrm>
            <a:off x="248597" y="2128867"/>
            <a:ext cx="6106365" cy="4051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a Enamorada El Significado De Los Emojis De Whatsapp Smajlik Vk Bez ...">
            <a:extLst>
              <a:ext uri="{FF2B5EF4-FFF2-40B4-BE49-F238E27FC236}">
                <a16:creationId xmlns:a16="http://schemas.microsoft.com/office/drawing/2014/main" id="{0B77E104-998A-D0D7-C597-6712B3AA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0" b="91350" l="8439" r="90506">
                        <a14:foregroundMark x1="8439" y1="52110" x2="10338" y2="37553"/>
                        <a14:foregroundMark x1="41350" y1="10970" x2="54752" y2="8883"/>
                        <a14:foregroundMark x1="90084" y1="39241" x2="90717" y2="48945"/>
                        <a14:foregroundMark x1="49367" y1="88186" x2="43882" y2="91350"/>
                        <a14:backgroundMark x1="70675" y1="9072" x2="60338" y2="1688"/>
                        <a14:backgroundMark x1="67300" y1="7384" x2="58228" y2="5063"/>
                        <a14:backgroundMark x1="61392" y1="7595" x2="52743" y2="5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1" y="-102693"/>
            <a:ext cx="2231561" cy="22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ršťková polévka ze žampionů recept - TopRecepty.cz">
            <a:extLst>
              <a:ext uri="{FF2B5EF4-FFF2-40B4-BE49-F238E27FC236}">
                <a16:creationId xmlns:a16="http://schemas.microsoft.com/office/drawing/2014/main" id="{0E659CE0-0B3B-D389-E32B-C8C4B3B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22" y="1587250"/>
            <a:ext cx="5402066" cy="4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4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48</TotalTime>
  <Words>8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Nebe</vt:lpstr>
      <vt:lpstr>……….UŽ rostou………..</vt:lpstr>
      <vt:lpstr>Sběr hub</vt:lpstr>
      <vt:lpstr>Dobrou chuť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4</cp:revision>
  <dcterms:created xsi:type="dcterms:W3CDTF">2024-10-21T09:59:50Z</dcterms:created>
  <dcterms:modified xsi:type="dcterms:W3CDTF">2024-11-16T22:30:01Z</dcterms:modified>
</cp:coreProperties>
</file>