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C745EF-944C-4CD1-A935-82287FB8E4C4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477085-AF51-440E-817E-A0E6427E27FD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ymz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6000792" cy="16430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4000" u="sng" dirty="0" smtClean="0">
                <a:solidFill>
                  <a:srgbClr val="FFFF00"/>
                </a:solidFill>
                <a:latin typeface="Bookman Old Style" pitchFamily="18" charset="0"/>
              </a:rPr>
              <a:t>Gymnázium Dr. Karla Polesného Znojmo</a:t>
            </a:r>
            <a:endParaRPr lang="cs-CZ" sz="4000" u="sng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8042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OBOR: Gymnázium</a:t>
            </a:r>
          </a:p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DÉLKA STUDIA: 4 roky</a:t>
            </a:r>
          </a:p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PŘIJÍMACÍ ZKOUŠKY: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Čj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 , M</a:t>
            </a:r>
          </a:p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UKONČENÍ: Maturita</a:t>
            </a:r>
          </a:p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</a:rPr>
              <a:t>ŠKOLNÉ: 0Kč </a:t>
            </a:r>
          </a:p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itchFamily="34" charset="0"/>
                <a:hlinkClick r:id="rId2"/>
              </a:rPr>
              <a:t>ODKAZ</a:t>
            </a: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SemiConde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388" y="571480"/>
            <a:ext cx="2357454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Náměstí Komenského 945/4 669 02 Znojmo</a:t>
            </a:r>
            <a:endParaRPr lang="cs-CZ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026" name="Picture 2" descr="Logo školy Gymnázium Dr. Karla Polesného Znoj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214554"/>
            <a:ext cx="1785950" cy="1803811"/>
          </a:xfrm>
          <a:prstGeom prst="rect">
            <a:avLst/>
          </a:prstGeom>
          <a:noFill/>
        </p:spPr>
      </p:pic>
      <p:pic>
        <p:nvPicPr>
          <p:cNvPr id="1028" name="Picture 4" descr="Soubor:Gymnázium Dr. Karla Polesného Znojmo.JPG – Wikiped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143380"/>
            <a:ext cx="3286148" cy="24741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33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Vrchol</vt:lpstr>
      <vt:lpstr>Gymnázium Dr. Karla Polesného Znojmo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4</cp:revision>
  <dcterms:created xsi:type="dcterms:W3CDTF">2023-03-29T10:48:05Z</dcterms:created>
  <dcterms:modified xsi:type="dcterms:W3CDTF">2023-03-29T11:10:02Z</dcterms:modified>
</cp:coreProperties>
</file>