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09D78-ACB4-D64F-D56B-EE3432BA2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893883-3424-5C76-135B-21201B9AF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2E993F-D84C-A19B-E88C-1BD67C29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F7ACCB-01ED-0B67-A348-27F0FEE1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CF7DBB-C2B5-7D81-9C8C-843993FF9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0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8923F-02EF-7A26-444C-31DC87C47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73D871-BB1A-F01B-8487-1A322B0D7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0C312D-0DD5-1EC4-4814-D72FA2574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B66895-6F01-611B-7300-2C58048F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F914C9-74F0-C1C1-B811-1026CF03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5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BD9F54-5024-84B5-15BC-8217885FF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A6652B-8E5E-0900-42F1-CB8C4680B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1768EE-EE69-AE11-AB55-C09EC8F9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3197FD-E290-FF51-56B6-4A9175C9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7914D7-9EEA-5F57-CC00-02B3568D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28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EB119-D1C1-77C4-3281-9ACECC0A1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9FCBCE-215E-AB3D-23F1-0FE808CB2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59AB7A-C823-D6F3-BA8E-090FDCFCD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995FED-32D1-5FE5-915A-EDB3AA79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C67F4C-1499-3325-FE7E-6A6E8D0B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17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05E7E-A96F-A62A-543B-6E006DAB8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772A16-4433-7EBC-2FCF-B058AFD71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C4D7EF-5376-1C81-A793-CEF3C2A7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1B798D-2293-9E02-3EF9-41A39B60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14FD28-CD66-A9CB-74D5-77E570D7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01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0E94B-FB3C-6267-ECC9-3C5B05C7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493BA-5B58-EC80-7F5B-129EF8E5C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9EDC75-311D-B971-7850-C625D49AD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0637CE-94A9-6FD9-8797-2EDD183C5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117D1F-AA10-1DA6-B579-51C8C658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BAD150-DFCA-C5B2-68AE-80B96324D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87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091AC-5AD4-837A-8A55-8FD0C2582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313926-5D64-0B1F-AF80-DF11AE33F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8A482E-92C6-9386-5DFD-CD933B4D7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B1E0A4-AEDB-0715-F72E-B9E6C7F7F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7381AD-C864-2A0A-7DCC-0D50E1889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EAE6F1-DC5C-46F8-3E5A-CAF74B5BE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64BC906-5A46-6C8E-614A-6A57FACA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EE41E0A-5589-A445-1B45-5C44BCFE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97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174FD-AE38-839B-A58F-6CBE5EDD0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89E13A-5F34-B2A5-1A41-0DC79747D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B0621E-4235-6C02-A07F-E8361553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41FA4F-8B23-E6CC-C63A-AE3A8CDA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56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29BCB42-9369-E3D0-BC58-CC3F70BD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3394BC8-4026-670C-BCB1-DA6745EF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800B09-5E0C-FEFE-275F-EB5B3135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90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1E434-3759-7E59-8438-712BB037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450F26-3E3F-1325-BA31-BE6442865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A59AC3-A0D4-25A6-88DA-EAA8B2702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B0F3F3-AE7C-4DC7-C1AA-400F6C0A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F4D7C1-082D-2F94-A65F-570E0101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DFE45C-D804-07D6-F83B-BC47F2FCA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23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40D6F-60EB-8C88-D28E-563D2030D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34EFD51-E863-994A-2DC8-B6B204DF3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A43CAC-9718-0E97-98E8-8024C339F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58F537-C68C-83AF-99FC-3C27A7A4F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2AB49E-ED30-D6FA-171D-1073C8EA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F46D15-A72B-D6DF-B74C-0DF78D2B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97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2981E4-E659-1E7C-49FD-942DC35F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A879C5-940F-47E5-5F8D-77ADD28AE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D56D6B-32BD-CEE4-EE6A-90A11B2F5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5F9E-DFBD-4875-8D7B-FC8A370D8BAF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34B162-17C6-0ED3-E4F9-1C077F95A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B3D38D-9F42-F418-EA9C-C62117F69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4167-C941-4652-9E50-477EB7FE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32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38A43-86A7-E1C2-313A-EEC2EA9E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8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</a:t>
            </a:r>
            <a:r>
              <a:rPr lang="cs-CZ" sz="88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O</a:t>
            </a:r>
            <a:r>
              <a:rPr lang="cs-CZ" sz="8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</a:t>
            </a:r>
            <a:r>
              <a:rPr lang="cs-CZ" sz="8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I</a:t>
            </a:r>
            <a:r>
              <a:rPr lang="cs-CZ" sz="8800" b="1" u="sng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</a:t>
            </a:r>
            <a:r>
              <a:rPr lang="cs-CZ" sz="88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 Z</a:t>
            </a:r>
            <a:r>
              <a:rPr lang="cs-CZ" sz="88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U</a:t>
            </a:r>
            <a:r>
              <a:rPr lang="cs-CZ" sz="8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B</a:t>
            </a:r>
            <a:r>
              <a:rPr lang="cs-CZ" sz="8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U</a:t>
            </a:r>
          </a:p>
        </p:txBody>
      </p:sp>
      <p:pic>
        <p:nvPicPr>
          <p:cNvPr id="1028" name="Picture 4" descr="Orgány trávicí soustavy – PŘÍRODOPIS: Trávicí soustava">
            <a:extLst>
              <a:ext uri="{FF2B5EF4-FFF2-40B4-BE49-F238E27FC236}">
                <a16:creationId xmlns:a16="http://schemas.microsoft.com/office/drawing/2014/main" id="{2702020A-A7C7-730D-F3EC-81C473B080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4" t="1499" r="23018"/>
          <a:stretch/>
        </p:blipFill>
        <p:spPr bwMode="auto">
          <a:xfrm>
            <a:off x="3215166" y="1690688"/>
            <a:ext cx="4035330" cy="48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E4FF0B9-586A-0803-BA9E-04B8AECB8E31}"/>
              </a:ext>
            </a:extLst>
          </p:cNvPr>
          <p:cNvSpPr txBox="1"/>
          <p:nvPr/>
        </p:nvSpPr>
        <p:spPr>
          <a:xfrm>
            <a:off x="7252806" y="4429507"/>
            <a:ext cx="1538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cement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39E2266-6815-C946-D29A-CCBDF7B294AF}"/>
              </a:ext>
            </a:extLst>
          </p:cNvPr>
          <p:cNvSpPr txBox="1"/>
          <p:nvPr/>
        </p:nvSpPr>
        <p:spPr>
          <a:xfrm>
            <a:off x="2037704" y="3089034"/>
            <a:ext cx="1100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krček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E628CC1-4062-27B8-A685-B08FCA4E497C}"/>
              </a:ext>
            </a:extLst>
          </p:cNvPr>
          <p:cNvSpPr txBox="1"/>
          <p:nvPr/>
        </p:nvSpPr>
        <p:spPr>
          <a:xfrm>
            <a:off x="2179599" y="4691117"/>
            <a:ext cx="1100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kořen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AFC0505-DCFF-18AE-3EBE-618CDF56CF16}"/>
              </a:ext>
            </a:extLst>
          </p:cNvPr>
          <p:cNvSpPr txBox="1"/>
          <p:nvPr/>
        </p:nvSpPr>
        <p:spPr>
          <a:xfrm>
            <a:off x="1832036" y="2307696"/>
            <a:ext cx="1538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korunka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EED8C4D-3796-E104-ABA5-2E34651B63DC}"/>
              </a:ext>
            </a:extLst>
          </p:cNvPr>
          <p:cNvSpPr txBox="1"/>
          <p:nvPr/>
        </p:nvSpPr>
        <p:spPr>
          <a:xfrm>
            <a:off x="7180216" y="3306951"/>
            <a:ext cx="1538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highlight>
                  <a:srgbClr val="FFFF00"/>
                </a:highlight>
              </a:rPr>
              <a:t>dreň</a:t>
            </a:r>
            <a:endParaRPr lang="cs-CZ" sz="2800" dirty="0">
              <a:highlight>
                <a:srgbClr val="FFFF00"/>
              </a:highlight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771998C-1D34-6F9A-FCD0-F9A8D5A54C13}"/>
              </a:ext>
            </a:extLst>
          </p:cNvPr>
          <p:cNvSpPr txBox="1"/>
          <p:nvPr/>
        </p:nvSpPr>
        <p:spPr>
          <a:xfrm>
            <a:off x="7160222" y="2799088"/>
            <a:ext cx="1538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dáseň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A3E9875-B1BB-7CA8-F109-DE3B529D440E}"/>
              </a:ext>
            </a:extLst>
          </p:cNvPr>
          <p:cNvSpPr txBox="1"/>
          <p:nvPr/>
        </p:nvSpPr>
        <p:spPr>
          <a:xfrm>
            <a:off x="7135079" y="2319652"/>
            <a:ext cx="1538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zubovina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962FC61-ED59-1F14-6506-37886722113B}"/>
              </a:ext>
            </a:extLst>
          </p:cNvPr>
          <p:cNvSpPr txBox="1"/>
          <p:nvPr/>
        </p:nvSpPr>
        <p:spPr>
          <a:xfrm>
            <a:off x="7180216" y="1840216"/>
            <a:ext cx="1538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sklovina</a:t>
            </a:r>
          </a:p>
        </p:txBody>
      </p:sp>
    </p:spTree>
    <p:extLst>
      <p:ext uri="{BB962C8B-B14F-4D97-AF65-F5344CB8AC3E}">
        <p14:creationId xmlns:p14="http://schemas.microsoft.com/office/powerpoint/2010/main" val="290119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35A1A-998B-CD52-419E-A7741B636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9022" y="263525"/>
            <a:ext cx="1235004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</a:t>
            </a:r>
            <a:r>
              <a:rPr lang="cs-CZ" sz="66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O</a:t>
            </a:r>
            <a:r>
              <a:rPr lang="cs-CZ" sz="6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</a:t>
            </a:r>
            <a:r>
              <a:rPr lang="cs-CZ" sz="6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I</a:t>
            </a:r>
            <a:r>
              <a:rPr lang="cs-CZ" sz="6600" b="1" u="sng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</a:t>
            </a:r>
            <a:r>
              <a:rPr lang="cs-CZ" sz="6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 Z</a:t>
            </a:r>
            <a:r>
              <a:rPr lang="cs-CZ" sz="66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U</a:t>
            </a:r>
            <a:r>
              <a:rPr lang="cs-CZ" sz="6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B</a:t>
            </a:r>
            <a:r>
              <a:rPr lang="cs-CZ" sz="6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Ů</a:t>
            </a:r>
            <a:r>
              <a:rPr lang="cs-CZ" sz="6600" b="1" u="sng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 O</a:t>
            </a:r>
            <a:r>
              <a:rPr lang="cs-CZ" sz="6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</a:t>
            </a:r>
            <a:r>
              <a:rPr lang="cs-CZ" sz="66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</a:t>
            </a:r>
            <a:r>
              <a:rPr lang="cs-CZ" sz="6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V</a:t>
            </a:r>
            <a:r>
              <a:rPr lang="cs-CZ" sz="6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Ř</a:t>
            </a:r>
            <a:r>
              <a:rPr lang="cs-CZ" sz="6600" b="1" u="sng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</a:t>
            </a:r>
            <a:r>
              <a:rPr lang="cs-CZ" sz="6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N</a:t>
            </a:r>
            <a:r>
              <a:rPr lang="cs-CZ" sz="66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Ý</a:t>
            </a:r>
            <a:r>
              <a:rPr lang="cs-CZ" sz="6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CH</a:t>
            </a:r>
            <a:r>
              <a:rPr lang="cs-CZ" sz="6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 Ú</a:t>
            </a:r>
            <a:r>
              <a:rPr lang="cs-CZ" sz="6600" b="1" u="sng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</a:t>
            </a:r>
            <a:r>
              <a:rPr lang="cs-CZ" sz="66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</a:t>
            </a:r>
          </a:p>
        </p:txBody>
      </p:sp>
      <p:pic>
        <p:nvPicPr>
          <p:cNvPr id="2050" name="Picture 2" descr="Zuby | Medicína, nemoci, studium na 1. LF UK">
            <a:extLst>
              <a:ext uri="{FF2B5EF4-FFF2-40B4-BE49-F238E27FC236}">
                <a16:creationId xmlns:a16="http://schemas.microsoft.com/office/drawing/2014/main" id="{61EBA023-BE79-1694-0142-AE6A23C338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5" t="3898" r="24151" b="10669"/>
          <a:stretch/>
        </p:blipFill>
        <p:spPr bwMode="auto">
          <a:xfrm>
            <a:off x="3981692" y="1589088"/>
            <a:ext cx="3032567" cy="467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E06FCBF-D2C6-9E2D-94A2-C062C8C457DE}"/>
              </a:ext>
            </a:extLst>
          </p:cNvPr>
          <p:cNvSpPr txBox="1"/>
          <p:nvPr/>
        </p:nvSpPr>
        <p:spPr>
          <a:xfrm>
            <a:off x="1967695" y="4982776"/>
            <a:ext cx="2013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spodní čelist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CB7F644-20F8-8D1F-70F0-F18BCFF4774A}"/>
              </a:ext>
            </a:extLst>
          </p:cNvPr>
          <p:cNvSpPr txBox="1"/>
          <p:nvPr/>
        </p:nvSpPr>
        <p:spPr>
          <a:xfrm>
            <a:off x="2152891" y="2470324"/>
            <a:ext cx="2013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horní čelist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7302B69-F75C-5517-1BA2-CF04467CE399}"/>
              </a:ext>
            </a:extLst>
          </p:cNvPr>
          <p:cNvSpPr txBox="1"/>
          <p:nvPr/>
        </p:nvSpPr>
        <p:spPr>
          <a:xfrm>
            <a:off x="5430455" y="6363748"/>
            <a:ext cx="1331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řezáky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DD2717D-0D97-4E87-6FC6-653A3FF784A9}"/>
              </a:ext>
            </a:extLst>
          </p:cNvPr>
          <p:cNvSpPr txBox="1"/>
          <p:nvPr/>
        </p:nvSpPr>
        <p:spPr>
          <a:xfrm>
            <a:off x="6483752" y="6071255"/>
            <a:ext cx="1331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špičák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B8FF69-6063-1E73-9490-CC3EB6FE7D80}"/>
              </a:ext>
            </a:extLst>
          </p:cNvPr>
          <p:cNvSpPr txBox="1"/>
          <p:nvPr/>
        </p:nvSpPr>
        <p:spPr>
          <a:xfrm>
            <a:off x="7014259" y="5477982"/>
            <a:ext cx="2482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třenové zuby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EF1CD0-465F-29C3-DFFE-1E71261518BE}"/>
              </a:ext>
            </a:extLst>
          </p:cNvPr>
          <p:cNvSpPr txBox="1"/>
          <p:nvPr/>
        </p:nvSpPr>
        <p:spPr>
          <a:xfrm>
            <a:off x="7077920" y="4459556"/>
            <a:ext cx="1331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stoličky</a:t>
            </a:r>
          </a:p>
        </p:txBody>
      </p:sp>
    </p:spTree>
    <p:extLst>
      <p:ext uri="{BB962C8B-B14F-4D97-AF65-F5344CB8AC3E}">
        <p14:creationId xmlns:p14="http://schemas.microsoft.com/office/powerpoint/2010/main" val="299578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</Words>
  <Application>Microsoft Office PowerPoint</Application>
  <PresentationFormat>Širokoúhlá obrazovka</PresentationFormat>
  <Paragraphs>16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Bell MT</vt:lpstr>
      <vt:lpstr>Calibri</vt:lpstr>
      <vt:lpstr>Calibri Light</vt:lpstr>
      <vt:lpstr>Motiv Office</vt:lpstr>
      <vt:lpstr>POPIS ZUBU</vt:lpstr>
      <vt:lpstr>POPIS ZUBŮ OTEVŘENÝCH ÚST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zak8 Dyjakovice</dc:creator>
  <cp:lastModifiedBy>zak8 Dyjakovice</cp:lastModifiedBy>
  <cp:revision>3</cp:revision>
  <dcterms:created xsi:type="dcterms:W3CDTF">2023-10-30T10:04:41Z</dcterms:created>
  <dcterms:modified xsi:type="dcterms:W3CDTF">2023-10-30T10:26:04Z</dcterms:modified>
</cp:coreProperties>
</file>