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58" r:id="rId5"/>
    <p:sldId id="262" r:id="rId6"/>
    <p:sldId id="260" r:id="rId7"/>
    <p:sldId id="263" r:id="rId8"/>
    <p:sldId id="261" r:id="rId9"/>
    <p:sldId id="26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32" autoAdjust="0"/>
    <p:restoredTop sz="94660"/>
  </p:normalViewPr>
  <p:slideViewPr>
    <p:cSldViewPr>
      <p:cViewPr varScale="1">
        <p:scale>
          <a:sx n="82" d="100"/>
          <a:sy n="82" d="100"/>
        </p:scale>
        <p:origin x="-157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F1D8-80F8-441A-B0F5-A795FC7D5D0E}" type="datetimeFigureOut">
              <a:rPr lang="cs-CZ" smtClean="0"/>
              <a:t>25.11.2025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A95-2DAB-480E-BB6B-B8C4F57BCA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F1D8-80F8-441A-B0F5-A795FC7D5D0E}" type="datetimeFigureOut">
              <a:rPr lang="cs-CZ" smtClean="0"/>
              <a:t>25.11.2025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A95-2DAB-480E-BB6B-B8C4F57BCA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F1D8-80F8-441A-B0F5-A795FC7D5D0E}" type="datetimeFigureOut">
              <a:rPr lang="cs-CZ" smtClean="0"/>
              <a:t>25.11.2025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A95-2DAB-480E-BB6B-B8C4F57BCA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F1D8-80F8-441A-B0F5-A795FC7D5D0E}" type="datetimeFigureOut">
              <a:rPr lang="cs-CZ" smtClean="0"/>
              <a:t>25.11.2025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A95-2DAB-480E-BB6B-B8C4F57BCA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F1D8-80F8-441A-B0F5-A795FC7D5D0E}" type="datetimeFigureOut">
              <a:rPr lang="cs-CZ" smtClean="0"/>
              <a:t>25.11.2025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A95-2DAB-480E-BB6B-B8C4F57BCA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F1D8-80F8-441A-B0F5-A795FC7D5D0E}" type="datetimeFigureOut">
              <a:rPr lang="cs-CZ" smtClean="0"/>
              <a:t>25.11.2025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A95-2DAB-480E-BB6B-B8C4F57BCA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F1D8-80F8-441A-B0F5-A795FC7D5D0E}" type="datetimeFigureOut">
              <a:rPr lang="cs-CZ" smtClean="0"/>
              <a:t>25.11.2025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A95-2DAB-480E-BB6B-B8C4F57BCA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F1D8-80F8-441A-B0F5-A795FC7D5D0E}" type="datetimeFigureOut">
              <a:rPr lang="cs-CZ" smtClean="0"/>
              <a:t>25.11.2025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A95-2DAB-480E-BB6B-B8C4F57BCA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F1D8-80F8-441A-B0F5-A795FC7D5D0E}" type="datetimeFigureOut">
              <a:rPr lang="cs-CZ" smtClean="0"/>
              <a:t>25.11.2025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A95-2DAB-480E-BB6B-B8C4F57BCA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F1D8-80F8-441A-B0F5-A795FC7D5D0E}" type="datetimeFigureOut">
              <a:rPr lang="cs-CZ" smtClean="0"/>
              <a:t>25.11.2025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A95-2DAB-480E-BB6B-B8C4F57BCA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F1D8-80F8-441A-B0F5-A795FC7D5D0E}" type="datetimeFigureOut">
              <a:rPr lang="cs-CZ" smtClean="0"/>
              <a:t>25.11.2025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A95-2DAB-480E-BB6B-B8C4F57BCA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DF1D8-80F8-441A-B0F5-A795FC7D5D0E}" type="datetimeFigureOut">
              <a:rPr lang="cs-CZ" smtClean="0"/>
              <a:t>25.11.2025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EDA95-2DAB-480E-BB6B-B8C4F57BCA4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Rozvod elektrické energie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Lucie Schmidtová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Sloupy vysokého napětí 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 descr="IMG_357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18319" y="1567773"/>
            <a:ext cx="5684326" cy="42632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Distribuční transformátor</a:t>
            </a:r>
            <a:endParaRPr lang="cs-CZ" dirty="0"/>
          </a:p>
        </p:txBody>
      </p:sp>
      <p:pic>
        <p:nvPicPr>
          <p:cNvPr id="5" name="Zástupný symbol pro obsah 4" descr="IMG_3573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92165" y="2008307"/>
            <a:ext cx="5208073" cy="39060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Elektrická rozvodná skříň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 descr="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643050"/>
            <a:ext cx="3500462" cy="46689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Sloupy elektrického vedení 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 descr="IMG_357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56817" y="1815027"/>
            <a:ext cx="5376346" cy="40322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Elektroměrový rozvaděč 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 descr="IMG_357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80258" y="1805900"/>
            <a:ext cx="5303324" cy="39774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Elektrický rozvaděč</a:t>
            </a:r>
            <a:endParaRPr lang="cs-CZ" dirty="0"/>
          </a:p>
        </p:txBody>
      </p:sp>
      <p:pic>
        <p:nvPicPr>
          <p:cNvPr id="5" name="Zástupný symbol pro obsah 4" descr="IMG_3576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24213" y="2047697"/>
            <a:ext cx="4951688" cy="37137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Zásuvka </a:t>
            </a:r>
            <a:endParaRPr lang="cs-CZ" dirty="0"/>
          </a:p>
        </p:txBody>
      </p:sp>
      <p:pic>
        <p:nvPicPr>
          <p:cNvPr id="4" name="Zástupný symbol pro obsah 3" descr="IMG_358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Elektrický přístroj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Lampa </a:t>
            </a:r>
            <a:endParaRPr lang="cs-CZ" dirty="0"/>
          </a:p>
        </p:txBody>
      </p:sp>
      <p:pic>
        <p:nvPicPr>
          <p:cNvPr id="4" name="Obrázek 3" descr="IMG_358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1785926"/>
            <a:ext cx="3714739" cy="4952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24</Words>
  <Application>Microsoft Office PowerPoint</Application>
  <PresentationFormat>Předvádění na obrazovce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Rozvod elektrické energie </vt:lpstr>
      <vt:lpstr>Sloupy vysokého napětí  </vt:lpstr>
      <vt:lpstr>Distribuční transformátor</vt:lpstr>
      <vt:lpstr>Elektrická rozvodná skříň </vt:lpstr>
      <vt:lpstr>Sloupy elektrického vedení  </vt:lpstr>
      <vt:lpstr>Elektroměrový rozvaděč  </vt:lpstr>
      <vt:lpstr>Elektrický rozvaděč</vt:lpstr>
      <vt:lpstr>Zásuvka </vt:lpstr>
      <vt:lpstr>Elektrický přístroj 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Rozvod elektrické energie</dc:title>
  <dc:creator>Iveta Prokeš</dc:creator>
  <cp:lastModifiedBy>Iveta Prokeš</cp:lastModifiedBy>
  <cp:revision>4</cp:revision>
  <dcterms:created xsi:type="dcterms:W3CDTF">2025-11-25T16:50:29Z</dcterms:created>
  <dcterms:modified xsi:type="dcterms:W3CDTF">2025-11-25T17:18:34Z</dcterms:modified>
</cp:coreProperties>
</file>