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1698" y="-7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5F6E58F-061F-67BB-38F4-524938733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6950CB45-EC95-3BD2-C1D0-2DF981982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ED79F06E-09A5-730E-B2B8-685745D0D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25C86-C8AB-476C-93C9-62FCD0862597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126A45DE-09A0-B543-BD45-8CD669EDD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A5016824-AD8D-9557-8F7C-A52709701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4C5C-CB67-42E9-B296-DF3054A553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62332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003D033-8A7F-ACED-F319-76EC514A8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9D8DB020-C609-BDA4-016B-01236F561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1C69BD0D-3300-3A01-DBBC-A40D3F6CB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25C86-C8AB-476C-93C9-62FCD0862597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3E28BF2-1219-9AD2-82A9-98B570937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49722442-732C-81B4-F69C-41CC297A1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4C5C-CB67-42E9-B296-DF3054A553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61923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ACC9EF04-65DC-DEED-4818-07C7BE4AA2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2A62EFCA-1C98-4F26-84E8-363319E0B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1D2899AD-6E56-B6FD-3F51-4491838A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25C86-C8AB-476C-93C9-62FCD0862597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D198FB6-1A87-823A-C805-D6C7089D4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A1FFE6AD-BA37-CEA4-8354-620F6114C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4C5C-CB67-42E9-B296-DF3054A553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3035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2535FC4-A4A2-F621-B2F7-CC315C988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3049684-C312-863F-D032-E58B329D8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278988F2-9D0D-A8A8-F258-35ACEB862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25C86-C8AB-476C-93C9-62FCD0862597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83A50C3-3A35-3994-9087-D3E84B092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2C51F232-16F5-8FD2-6D59-B42143B1A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4C5C-CB67-42E9-B296-DF3054A553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92525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59E25D4-B2B1-79E7-3588-95532FE2A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D2787E66-7F37-E7D1-C040-FA00F0507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6D68F7EC-148C-1365-73AE-0FC8F7E8F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25C86-C8AB-476C-93C9-62FCD0862597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D8D863C-B2A8-4B2E-CBA2-7D3D4E569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2091A539-3180-5CEC-7C22-2C4223B7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4C5C-CB67-42E9-B296-DF3054A553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6694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AC3B2BE-EE63-250A-E951-9DB174350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B67415F-37CE-79D9-CB54-BA139379CD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5B065037-3522-DB7C-5B46-F30CBEEB5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5FCEFF4C-6F9B-0AE5-B4DA-2D55935DB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25C86-C8AB-476C-93C9-62FCD0862597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04D3C71E-40B0-6628-198E-F394917E7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95F32788-B740-85E2-9670-AF8AD3E55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4C5C-CB67-42E9-B296-DF3054A553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1149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8913A6C-51E9-4BB4-6408-52908B0D5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00EB096C-B8CB-4E9B-5290-7B399B86F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57C27130-EF82-BB0C-32EC-EF5EF48D9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615CA5E5-C200-5205-6CEB-C5BAA10ACB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E745BA11-AB69-9EB5-C14D-729CD61C9D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DAE56D25-271A-03D5-67A0-53A4175CF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25C86-C8AB-476C-93C9-62FCD0862597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F11F8DFD-AA62-BC03-6C27-81B229FED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1CCFB272-466B-3C86-B778-4FAC147B2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4C5C-CB67-42E9-B296-DF3054A553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243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5DBF8B8-36F5-A74D-338F-E289C9202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8A1369FF-D435-6C06-9A98-C3750C654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25C86-C8AB-476C-93C9-62FCD0862597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53A68D0D-87EE-F7D6-D2E0-083C4AB75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D035BF0B-2731-B73E-1B36-669D7CA7D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4C5C-CB67-42E9-B296-DF3054A553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52947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78ECD4A0-D324-8F48-1E67-4816CF0BD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25C86-C8AB-476C-93C9-62FCD0862597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C1A02EE1-C0E4-4CA9-63ED-FF03EE4F7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82661873-40AD-B495-F4D2-1AF67A9B9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4C5C-CB67-42E9-B296-DF3054A553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5076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7F63036-BC68-9142-FD42-08DD40256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A9E7477-8BE0-7C28-C5B4-99D9D970F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993FE676-43D8-BB60-BB96-62DAD22CC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73B0530F-BD42-BD38-B551-EB2281552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25C86-C8AB-476C-93C9-62FCD0862597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0CC23B52-AD55-DA40-B620-4322F0CB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C4B8CA0A-5114-2782-0DBB-EB0C2F4A3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4C5C-CB67-42E9-B296-DF3054A553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55153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191DEE2-EADB-0564-6B51-4982223A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E2F86D3A-1302-A1E7-5E5A-F340888F4F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64E164F9-AE55-A965-E6D4-3D1DD34C6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C64C53AE-B648-8AA8-CDF3-E4A46EA4A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25C86-C8AB-476C-93C9-62FCD0862597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BD813C28-4888-0748-85EA-2B8976DC4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ADD7CDD1-8CD2-0CF6-22FE-3F898D279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4C5C-CB67-42E9-B296-DF3054A553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13557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4B9065C-1E74-2459-D8AF-62F961F1C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BB30C913-2D9C-0C46-BF2F-A1D63C81E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629878FF-C26E-9086-5DA4-264FC6DC2B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25C86-C8AB-476C-93C9-62FCD0862597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1AB19932-FC8D-897D-1C86-337E68D33E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E688A9C-FB1C-7440-A7BF-BBBC84F7E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B4C5C-CB67-42E9-B296-DF3054A553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7633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oznáte tyto stromy?">
            <a:extLst>
              <a:ext uri="{FF2B5EF4-FFF2-40B4-BE49-F238E27FC236}">
                <a16:creationId xmlns:a16="http://schemas.microsoft.com/office/drawing/2014/main" xmlns="" id="{05BDAAB9-6097-4396-F3CF-4F5CBB480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EEEB750-EA4E-B878-0A02-406046D73D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1"/>
                </a:solidFill>
                <a:latin typeface="Arial Black" panose="020B0A04020102020204" pitchFamily="34" charset="0"/>
              </a:rPr>
              <a:t>Moje </a:t>
            </a:r>
            <a:r>
              <a:rPr lang="cs-CZ" dirty="0" err="1">
                <a:solidFill>
                  <a:schemeClr val="bg1"/>
                </a:solidFill>
                <a:latin typeface="Arial Black" panose="020B0A04020102020204" pitchFamily="34" charset="0"/>
              </a:rPr>
              <a:t>superschopnost</a:t>
            </a:r>
            <a:r>
              <a:rPr lang="cs-CZ" dirty="0">
                <a:solidFill>
                  <a:schemeClr val="bg1"/>
                </a:solidFill>
                <a:latin typeface="Arial Black" panose="020B0A04020102020204" pitchFamily="34" charset="0"/>
              </a:rPr>
              <a:t>: dávám radost a pohodu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89D1589E-0081-0E5E-F3D0-1430BF1DC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6453522"/>
            <a:ext cx="9144000" cy="1655762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  <a:latin typeface="Arial Black" panose="020B0A04020102020204" pitchFamily="34" charset="0"/>
              </a:rPr>
              <a:t>Lucie Schmidtová </a:t>
            </a:r>
          </a:p>
        </p:txBody>
      </p:sp>
    </p:spTree>
    <p:extLst>
      <p:ext uri="{BB962C8B-B14F-4D97-AF65-F5344CB8AC3E}">
        <p14:creationId xmlns:p14="http://schemas.microsoft.com/office/powerpoint/2010/main" xmlns="" val="1646665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7F1CCFA-2B62-32A9-4256-1604FBBA9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Úvod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12D5D59-0BD2-7184-B56B-95AE2AFA3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411" y="1690688"/>
            <a:ext cx="10515600" cy="4351338"/>
          </a:xfrm>
        </p:spPr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Proč má smysl sázet stromy ve městech</a:t>
            </a:r>
          </a:p>
          <a:p>
            <a:pPr marL="0" indent="0">
              <a:buNone/>
            </a:pPr>
            <a:r>
              <a:rPr lang="cs-CZ" dirty="0">
                <a:latin typeface="Arial Black" panose="020B0A04020102020204" pitchFamily="34" charset="0"/>
              </a:rPr>
              <a:t>        </a:t>
            </a:r>
          </a:p>
          <a:p>
            <a:pPr marL="0" indent="0">
              <a:buNone/>
            </a:pPr>
            <a:endParaRPr lang="cs-CZ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cs-CZ" dirty="0">
              <a:latin typeface="Arial Black" panose="020B0A04020102020204" pitchFamily="34" charset="0"/>
            </a:endParaRPr>
          </a:p>
          <a:p>
            <a:r>
              <a:rPr lang="cs-CZ" dirty="0">
                <a:latin typeface="Arial Black" panose="020B0A04020102020204" pitchFamily="34" charset="0"/>
              </a:rPr>
              <a:t>Co bychom vše měli udělat ,pokud chceme někde sázet strom?</a:t>
            </a:r>
          </a:p>
        </p:txBody>
      </p:sp>
    </p:spTree>
    <p:extLst>
      <p:ext uri="{BB962C8B-B14F-4D97-AF65-F5344CB8AC3E}">
        <p14:creationId xmlns:p14="http://schemas.microsoft.com/office/powerpoint/2010/main" xmlns="" val="64407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02D7A58-C43C-9663-9BCC-5115266B4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Proč je dobré sázet stromy ve městech 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B00422F-3F4B-E560-B98A-E293E407B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Zlepšení kvality vzduchu</a:t>
            </a:r>
          </a:p>
          <a:p>
            <a:r>
              <a:rPr lang="cs-CZ" dirty="0">
                <a:latin typeface="Arial Black" panose="020B0A04020102020204" pitchFamily="34" charset="0"/>
              </a:rPr>
              <a:t>Snížení teploty</a:t>
            </a:r>
          </a:p>
          <a:p>
            <a:r>
              <a:rPr lang="cs-CZ" dirty="0">
                <a:latin typeface="Arial Black" panose="020B0A04020102020204" pitchFamily="34" charset="0"/>
              </a:rPr>
              <a:t>Zlepšení estetiky a zlepšení psychické pohody</a:t>
            </a:r>
          </a:p>
          <a:p>
            <a:r>
              <a:rPr lang="cs-CZ" dirty="0">
                <a:latin typeface="Arial Black" panose="020B0A04020102020204" pitchFamily="34" charset="0"/>
              </a:rPr>
              <a:t>Podpora zdraví a aktivního životního stylu</a:t>
            </a:r>
          </a:p>
          <a:p>
            <a:r>
              <a:rPr lang="cs-CZ" dirty="0">
                <a:latin typeface="Arial Black" panose="020B0A04020102020204" pitchFamily="34" charset="0"/>
              </a:rPr>
              <a:t>Snížení hluku </a:t>
            </a:r>
          </a:p>
          <a:p>
            <a:endParaRPr lang="cs-CZ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Arial Black" panose="020B0A04020102020204" pitchFamily="34" charset="0"/>
              </a:rPr>
              <a:t>ANO SÁZET STROMY VE MĚSTECH JE DŮLEŽITÉ</a:t>
            </a:r>
          </a:p>
        </p:txBody>
      </p:sp>
    </p:spTree>
    <p:extLst>
      <p:ext uri="{BB962C8B-B14F-4D97-AF65-F5344CB8AC3E}">
        <p14:creationId xmlns:p14="http://schemas.microsoft.com/office/powerpoint/2010/main" xmlns="" val="141314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A1A01F3-6F75-A858-144B-91898A423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Stromy a zlepšení kvality vzduchu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05E915D-75DA-9DF0-E0CD-7A415EC85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Stromy absorbují oxid uhličitý (CO2) a produkují </a:t>
            </a:r>
            <a:r>
              <a:rPr lang="cs-CZ" dirty="0" smtClean="0">
                <a:latin typeface="Arial Black" panose="020B0A04020102020204" pitchFamily="34" charset="0"/>
              </a:rPr>
              <a:t>kyslík</a:t>
            </a:r>
            <a:endParaRPr lang="cs-CZ" dirty="0">
              <a:latin typeface="Arial Black" panose="020B0A04020102020204" pitchFamily="34" charset="0"/>
            </a:endParaRPr>
          </a:p>
          <a:p>
            <a:r>
              <a:rPr lang="cs-CZ" dirty="0">
                <a:latin typeface="Arial Black" panose="020B0A04020102020204" pitchFamily="34" charset="0"/>
              </a:rPr>
              <a:t>Pomáhají také filtrovat znečišťující látky ve vzduchu</a:t>
            </a:r>
          </a:p>
        </p:txBody>
      </p:sp>
      <p:pic>
        <p:nvPicPr>
          <p:cNvPr id="7170" name="Picture 2" descr="Lexikon Opobchodu: Stromy do krajiny s příběhem">
            <a:extLst>
              <a:ext uri="{FF2B5EF4-FFF2-40B4-BE49-F238E27FC236}">
                <a16:creationId xmlns:a16="http://schemas.microsoft.com/office/drawing/2014/main" xmlns="" id="{01D6F5D2-88DF-0646-1C92-60DEF6738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0526" y="3429000"/>
            <a:ext cx="2539583" cy="310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699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03EAB5E-0B5E-F1AD-7CD5-11B340CEE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Snížení teploty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897089C-984D-16F4-124B-3E0868081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Stromy poskytují stín a pomáhají regulovat teplotu</a:t>
            </a:r>
          </a:p>
          <a:p>
            <a:r>
              <a:rPr lang="cs-CZ" dirty="0">
                <a:latin typeface="Arial Black" panose="020B0A04020102020204" pitchFamily="34" charset="0"/>
              </a:rPr>
              <a:t>V horkých letních měsících mohou snížit teplotu až o několik stupňů</a:t>
            </a:r>
          </a:p>
        </p:txBody>
      </p:sp>
      <p:pic>
        <p:nvPicPr>
          <p:cNvPr id="6146" name="Picture 2" descr="Jaká je minimální teplota na pracovišti a jak řešit, když je vám v ...">
            <a:extLst>
              <a:ext uri="{FF2B5EF4-FFF2-40B4-BE49-F238E27FC236}">
                <a16:creationId xmlns:a16="http://schemas.microsoft.com/office/drawing/2014/main" xmlns="" id="{04EAE719-C8F9-6819-89F5-B5353F735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0641" y="3078638"/>
            <a:ext cx="4849145" cy="323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560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EC40102-3BF8-FCD4-466A-B0BF4D111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Zlepšení estetiky a psychické pohody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DBD04AE-E154-960F-9BC5-849DF0C57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přírodní prostředí snižuje stres a zlepšuje duševní zdraví</a:t>
            </a:r>
          </a:p>
          <a:p>
            <a:r>
              <a:rPr lang="cs-CZ" dirty="0">
                <a:latin typeface="Arial Black" panose="020B0A04020102020204" pitchFamily="34" charset="0"/>
              </a:rPr>
              <a:t>může zlepšit náladu a pohodu obyvatel</a:t>
            </a:r>
          </a:p>
        </p:txBody>
      </p:sp>
      <p:pic>
        <p:nvPicPr>
          <p:cNvPr id="5122" name="Picture 2" descr="Básničky na téma stromy">
            <a:extLst>
              <a:ext uri="{FF2B5EF4-FFF2-40B4-BE49-F238E27FC236}">
                <a16:creationId xmlns:a16="http://schemas.microsoft.com/office/drawing/2014/main" xmlns="" id="{1025899D-7AFC-CFEA-F15F-7FD1B1475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62431"/>
            <a:ext cx="4392528" cy="293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844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6CB7DA5-F5D3-B251-0D35-BF9E95F7D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Podpora zdraví a aktivního životního stylu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56E287F-355A-D306-3B64-73186F446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Zelené plochy slouží jako příjemná místa pro odpočinek nebo setkání.</a:t>
            </a:r>
          </a:p>
          <a:p>
            <a:r>
              <a:rPr lang="cs-CZ" dirty="0">
                <a:latin typeface="Arial Black" panose="020B0A04020102020204" pitchFamily="34" charset="0"/>
              </a:rPr>
              <a:t>motivuje lidi k aktivitám jako procházky nebo cyklistiku</a:t>
            </a:r>
          </a:p>
        </p:txBody>
      </p:sp>
      <p:pic>
        <p:nvPicPr>
          <p:cNvPr id="4098" name="Picture 2" descr="Cyklistika v Malých Karpatoch | Malé Karpaty">
            <a:extLst>
              <a:ext uri="{FF2B5EF4-FFF2-40B4-BE49-F238E27FC236}">
                <a16:creationId xmlns:a16="http://schemas.microsoft.com/office/drawing/2014/main" xmlns="" id="{3A63FA38-3F08-1539-D688-E22C6DFCF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8127" y="3291801"/>
            <a:ext cx="3814431" cy="254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ěh - vášeň, která vás pohltí">
            <a:extLst>
              <a:ext uri="{FF2B5EF4-FFF2-40B4-BE49-F238E27FC236}">
                <a16:creationId xmlns:a16="http://schemas.microsoft.com/office/drawing/2014/main" xmlns="" id="{BB2C20B8-5A1D-24A2-3D2A-6EE474221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2803" y="3685507"/>
            <a:ext cx="2626393" cy="262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964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50A5586-80AD-DCB2-166B-6BBED5141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Snížení hluku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85FBAAF-A9F4-C059-98D2-9C27A73A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Stromy mohou pomoci tlumit hluk ve městech</a:t>
            </a:r>
          </a:p>
          <a:p>
            <a:r>
              <a:rPr lang="cs-CZ" dirty="0">
                <a:latin typeface="Arial Black" panose="020B0A04020102020204" pitchFamily="34" charset="0"/>
              </a:rPr>
              <a:t>Zelené pásy a stromy absorbují zvuk a mohou pomoci snížit hluk z dopravy a jiných městských aktivit</a:t>
            </a:r>
          </a:p>
        </p:txBody>
      </p:sp>
      <p:pic>
        <p:nvPicPr>
          <p:cNvPr id="3074" name="Picture 2" descr="Trápí vás hlasití sousedé nebo hluk z ulice? Existují způsoby, jak jej ...">
            <a:extLst>
              <a:ext uri="{FF2B5EF4-FFF2-40B4-BE49-F238E27FC236}">
                <a16:creationId xmlns:a16="http://schemas.microsoft.com/office/drawing/2014/main" xmlns="" id="{B40A1643-2AE4-235D-FC0F-8B6378990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0484" y="3532809"/>
            <a:ext cx="5816266" cy="327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530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B4F15E8-37B5-9545-2259-206644552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28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Arial Black" panose="020B0A04020102020204" pitchFamily="34" charset="0"/>
              </a:rPr>
              <a:t>Co bychom vše měli udělat ,pokud chceme někde sázet strom?</a:t>
            </a:r>
            <a:br>
              <a:rPr lang="cs-CZ" dirty="0">
                <a:latin typeface="Arial Black" panose="020B0A04020102020204" pitchFamily="34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632199D-C189-FFBD-B9B8-81299497B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1. </a:t>
            </a:r>
            <a:r>
              <a:rPr lang="cs-CZ" b="1" dirty="0">
                <a:latin typeface="Arial Black" panose="020B0A04020102020204" pitchFamily="34" charset="0"/>
              </a:rPr>
              <a:t>Výběr vhodného místa</a:t>
            </a:r>
          </a:p>
          <a:p>
            <a:r>
              <a:rPr lang="cs-CZ" dirty="0">
                <a:latin typeface="Arial Black" panose="020B0A04020102020204" pitchFamily="34" charset="0"/>
              </a:rPr>
              <a:t>2. </a:t>
            </a:r>
            <a:r>
              <a:rPr lang="cs-CZ" b="1" dirty="0">
                <a:latin typeface="Arial Black" panose="020B0A04020102020204" pitchFamily="34" charset="0"/>
              </a:rPr>
              <a:t>Výběr druhu stromu</a:t>
            </a:r>
          </a:p>
          <a:p>
            <a:r>
              <a:rPr lang="cs-CZ" dirty="0">
                <a:latin typeface="Arial Black" panose="020B0A04020102020204" pitchFamily="34" charset="0"/>
              </a:rPr>
              <a:t>3. </a:t>
            </a:r>
            <a:r>
              <a:rPr lang="cs-CZ" b="1" dirty="0">
                <a:latin typeface="Arial Black" panose="020B0A04020102020204" pitchFamily="34" charset="0"/>
              </a:rPr>
              <a:t>Příprava půdy</a:t>
            </a:r>
          </a:p>
          <a:p>
            <a:r>
              <a:rPr lang="cs-CZ" dirty="0">
                <a:latin typeface="Arial Black" panose="020B0A04020102020204" pitchFamily="34" charset="0"/>
              </a:rPr>
              <a:t>4. </a:t>
            </a:r>
            <a:r>
              <a:rPr lang="cs-CZ" b="1" dirty="0">
                <a:latin typeface="Arial Black" panose="020B0A04020102020204" pitchFamily="34" charset="0"/>
              </a:rPr>
              <a:t>Výběr vhodného času pro výsadbu</a:t>
            </a:r>
          </a:p>
          <a:p>
            <a:r>
              <a:rPr lang="cs-CZ" dirty="0">
                <a:latin typeface="Arial Black" panose="020B0A04020102020204" pitchFamily="34" charset="0"/>
              </a:rPr>
              <a:t>5</a:t>
            </a:r>
            <a:r>
              <a:rPr lang="pt-BR" dirty="0">
                <a:latin typeface="Arial Black" panose="020B0A04020102020204" pitchFamily="34" charset="0"/>
              </a:rPr>
              <a:t>. </a:t>
            </a:r>
            <a:r>
              <a:rPr lang="pt-BR" b="1" dirty="0">
                <a:latin typeface="Arial Black" panose="020B0A04020102020204" pitchFamily="34" charset="0"/>
              </a:rPr>
              <a:t>Dohled a pravidelná údržba</a:t>
            </a:r>
            <a:endParaRPr lang="cs-CZ" b="1" dirty="0">
              <a:latin typeface="Arial Black" panose="020B0A04020102020204" pitchFamily="34" charset="0"/>
            </a:endParaRPr>
          </a:p>
          <a:p>
            <a:r>
              <a:rPr lang="pl-PL" dirty="0">
                <a:latin typeface="Arial Black" panose="020B0A04020102020204" pitchFamily="34" charset="0"/>
              </a:rPr>
              <a:t>6. </a:t>
            </a:r>
            <a:r>
              <a:rPr lang="pl-PL" b="1" dirty="0">
                <a:latin typeface="Arial Black" panose="020B0A04020102020204" pitchFamily="34" charset="0"/>
              </a:rPr>
              <a:t>Komunikace s místními úřady</a:t>
            </a:r>
            <a:endParaRPr lang="cs-CZ" dirty="0">
              <a:latin typeface="Arial Black" panose="020B0A04020102020204" pitchFamily="34" charset="0"/>
            </a:endParaRPr>
          </a:p>
        </p:txBody>
      </p:sp>
      <p:pic>
        <p:nvPicPr>
          <p:cNvPr id="2050" name="Picture 2" descr="stromy - Ekolist.cz">
            <a:extLst>
              <a:ext uri="{FF2B5EF4-FFF2-40B4-BE49-F238E27FC236}">
                <a16:creationId xmlns:a16="http://schemas.microsoft.com/office/drawing/2014/main" xmlns="" id="{EC3A110D-3226-4867-7C07-21F52672D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5532" y="4001294"/>
            <a:ext cx="3750218" cy="249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1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</Words>
  <Application>Microsoft Office PowerPoint</Application>
  <PresentationFormat>Vlastní</PresentationFormat>
  <Paragraphs>38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Office</vt:lpstr>
      <vt:lpstr>Moje superschopnost: dávám radost a pohodu</vt:lpstr>
      <vt:lpstr>Úvod </vt:lpstr>
      <vt:lpstr>Proč je dobré sázet stromy ve městech ?</vt:lpstr>
      <vt:lpstr>Stromy a zlepšení kvality vzduchu </vt:lpstr>
      <vt:lpstr>Snížení teploty</vt:lpstr>
      <vt:lpstr>Zlepšení estetiky a psychické pohody</vt:lpstr>
      <vt:lpstr>Podpora zdraví a aktivního životního stylu</vt:lpstr>
      <vt:lpstr>Snížení hluku </vt:lpstr>
      <vt:lpstr>Co bychom vše měli udělat ,pokud chceme někde sázet strom?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Moje superschopnost: dávám radost a pohodu</dc:title>
  <dc:creator>zak</dc:creator>
  <cp:lastModifiedBy>Alena</cp:lastModifiedBy>
  <cp:revision>2</cp:revision>
  <dcterms:created xsi:type="dcterms:W3CDTF">2025-03-21T10:27:21Z</dcterms:created>
  <dcterms:modified xsi:type="dcterms:W3CDTF">2025-04-15T19:11:53Z</dcterms:modified>
</cp:coreProperties>
</file>