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3B2BA9F3-C4C2-B826-D5C4-6D50D58D63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957" y="-1"/>
            <a:ext cx="9271914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60" y="2000934"/>
            <a:ext cx="8659388" cy="1007777"/>
          </a:xfrm>
        </p:spPr>
        <p:txBody>
          <a:bodyPr>
            <a:noAutofit/>
          </a:bodyPr>
          <a:lstStyle/>
          <a:p>
            <a:r>
              <a:rPr lang="cs-CZ" sz="6000" b="1" dirty="0">
                <a:latin typeface="Aptos" panose="020B0004020202020204" pitchFamily="34" charset="0"/>
              </a:rPr>
              <a:t>MEZINÁRODNÍ DEN MÍRU </a:t>
            </a:r>
            <a:endParaRPr sz="6000" b="1" dirty="0">
              <a:latin typeface="Aptos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948" y="5913589"/>
            <a:ext cx="3276052" cy="8164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>
                <a:latin typeface="Aptos" panose="020B0004020202020204" pitchFamily="34" charset="0"/>
              </a:rPr>
              <a:t>Shtelia Nastia </a:t>
            </a:r>
            <a:endParaRPr sz="36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45AD3FC-F2D9-DC28-1771-D044F41BF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3957" y="1"/>
            <a:ext cx="920795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324" y="265140"/>
            <a:ext cx="2419030" cy="1244041"/>
          </a:xfrm>
        </p:spPr>
        <p:txBody>
          <a:bodyPr>
            <a:normAutofit/>
          </a:bodyPr>
          <a:lstStyle/>
          <a:p>
            <a:r>
              <a:rPr lang="cs-CZ" sz="6000" b="1" dirty="0">
                <a:solidFill>
                  <a:schemeClr val="tx2">
                    <a:lumMod val="50000"/>
                  </a:schemeClr>
                </a:solidFill>
                <a:latin typeface="Aptos" panose="020B0004020202020204" pitchFamily="34" charset="0"/>
              </a:rPr>
              <a:t>Úvod </a:t>
            </a:r>
            <a:endParaRPr sz="6000" b="1" dirty="0">
              <a:solidFill>
                <a:schemeClr val="tx2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latin typeface="Aptos" panose="020B0004020202020204" pitchFamily="34" charset="0"/>
              </a:rPr>
              <a:t>Proč je důležité?</a:t>
            </a:r>
          </a:p>
          <a:p>
            <a:r>
              <a:rPr lang="cs-CZ" sz="3600" dirty="0">
                <a:latin typeface="Aptos" panose="020B0004020202020204" pitchFamily="34" charset="0"/>
              </a:rPr>
              <a:t>Jak se slaví?</a:t>
            </a:r>
          </a:p>
          <a:p>
            <a:r>
              <a:rPr lang="cs-CZ" sz="3600" dirty="0">
                <a:latin typeface="Aptos" panose="020B0004020202020204" pitchFamily="34" charset="0"/>
              </a:rPr>
              <a:t>Symboly míru</a:t>
            </a:r>
          </a:p>
          <a:p>
            <a:endParaRPr lang="cs-CZ" sz="36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chemeClr val="tx2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Proč je důležité</a:t>
            </a:r>
            <a:endParaRPr b="1" dirty="0">
              <a:solidFill>
                <a:schemeClr val="tx2">
                  <a:lumMod val="60000"/>
                  <a:lumOff val="40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C5EDA04-2DFA-5EAD-21CC-411FFA26F4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3600" dirty="0">
                <a:latin typeface="Aptos" panose="020B0004020202020204" pitchFamily="34" charset="0"/>
              </a:rPr>
              <a:t>Připomíná, že mír je základní hodnota.</a:t>
            </a:r>
          </a:p>
          <a:p>
            <a:r>
              <a:rPr lang="cs-CZ" sz="3600" dirty="0">
                <a:latin typeface="Aptos" panose="020B0004020202020204" pitchFamily="34" charset="0"/>
              </a:rPr>
              <a:t>Upozorňuje na problémy konfliktů a uprchlíků.</a:t>
            </a:r>
          </a:p>
          <a:p>
            <a:r>
              <a:rPr lang="cs-CZ" sz="3600" dirty="0">
                <a:latin typeface="Aptos" panose="020B0004020202020204" pitchFamily="34" charset="0"/>
              </a:rPr>
              <a:t>Povzbuzuje spolupráci </a:t>
            </a:r>
            <a:r>
              <a:rPr lang="cs-CZ" sz="3600" dirty="0" smtClean="0">
                <a:latin typeface="Aptos" panose="020B0004020202020204" pitchFamily="34" charset="0"/>
              </a:rPr>
              <a:t>                  mezi </a:t>
            </a:r>
            <a:r>
              <a:rPr lang="cs-CZ" sz="3600" dirty="0">
                <a:latin typeface="Aptos" panose="020B0004020202020204" pitchFamily="34" charset="0"/>
              </a:rPr>
              <a:t>státy.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A2A41F1-20DD-D1AC-029E-FABFB514F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288" y="4160488"/>
            <a:ext cx="2697512" cy="2697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chemeClr val="tx2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Jak se slaví?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16AA0DAF-1F24-16C1-784E-056D0713B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9411" y="3622697"/>
            <a:ext cx="3107389" cy="310738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7306" y="1894676"/>
            <a:ext cx="7969387" cy="3653396"/>
          </a:xfrm>
        </p:spPr>
        <p:txBody>
          <a:bodyPr>
            <a:normAutofit/>
          </a:bodyPr>
          <a:lstStyle/>
          <a:p>
            <a:r>
              <a:rPr sz="3600" dirty="0">
                <a:latin typeface="Aptos" panose="020B0004020202020204" pitchFamily="34" charset="0"/>
              </a:rPr>
              <a:t>Minuta ticha na počest obětí válek</a:t>
            </a:r>
          </a:p>
          <a:p>
            <a:r>
              <a:rPr sz="3600" dirty="0">
                <a:latin typeface="Aptos" panose="020B0004020202020204" pitchFamily="34" charset="0"/>
              </a:rPr>
              <a:t>Umělecké a kulturní akce</a:t>
            </a:r>
          </a:p>
          <a:p>
            <a:r>
              <a:rPr sz="3600" dirty="0">
                <a:latin typeface="Aptos" panose="020B0004020202020204" pitchFamily="34" charset="0"/>
              </a:rPr>
              <a:t>Projekty škol a neziskových organizací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D5BC1CA-BFFD-625E-DCD7-DD13BE78C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-1" y="0"/>
            <a:ext cx="2028345" cy="20283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A1A4EE8B-AE7C-6035-7C9D-6C09021AA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7734" y="3545276"/>
            <a:ext cx="4349066" cy="3038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chemeClr val="tx2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Symboly míru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3600" dirty="0">
                <a:latin typeface="Aptos" panose="020B0004020202020204" pitchFamily="34" charset="0"/>
              </a:rPr>
              <a:t>Holubice – naděje a svoboda</a:t>
            </a:r>
            <a:endParaRPr lang="cs-CZ" sz="3600" dirty="0">
              <a:latin typeface="Aptos" panose="020B0004020202020204" pitchFamily="34" charset="0"/>
            </a:endParaRPr>
          </a:p>
          <a:p>
            <a:r>
              <a:rPr sz="3600" dirty="0">
                <a:latin typeface="Aptos" panose="020B0004020202020204" pitchFamily="34" charset="0"/>
              </a:rPr>
              <a:t>Olivová ratolest – přátelství a usmíření </a:t>
            </a:r>
            <a:endParaRPr lang="cs-CZ" sz="3600" dirty="0">
              <a:latin typeface="Aptos" panose="020B0004020202020204" pitchFamily="34" charset="0"/>
            </a:endParaRPr>
          </a:p>
          <a:p>
            <a:r>
              <a:rPr sz="3600" dirty="0">
                <a:latin typeface="Aptos" panose="020B0004020202020204" pitchFamily="34" charset="0"/>
              </a:rPr>
              <a:t>Mírové pochody a festivaly – společná výzva k nenásilí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F11EC010-E6CC-2DED-8A2D-80468D9408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0673" y="3800968"/>
            <a:ext cx="2780108" cy="2780108"/>
          </a:xfrm>
          <a:prstGeom prst="rect">
            <a:avLst/>
          </a:prstGeom>
          <a:effectLst>
            <a:reflection blurRad="6350" stA="52000" endA="300" endPos="35000" dir="5400000" sy="-100000" algn="bl" rotWithShape="0"/>
          </a:effec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96121E-E06B-B5BB-A329-766C24E55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0499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sz="6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ptos" panose="020B0004020202020204" pitchFamily="34" charset="0"/>
              </a:rPr>
              <a:t>DĚKUJI ZA POZORNOST </a:t>
            </a:r>
            <a:endParaRPr lang="uk-UA" sz="6000" b="1" dirty="0">
              <a:solidFill>
                <a:schemeClr val="tx2">
                  <a:lumMod val="60000"/>
                  <a:lumOff val="40000"/>
                </a:schemeClr>
              </a:solidFill>
              <a:latin typeface="Aptos" panose="020B00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034E351-960C-2398-F87A-C2F4171A5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5556" y="333489"/>
            <a:ext cx="2242143" cy="2242143"/>
          </a:xfrm>
          <a:prstGeom prst="rect">
            <a:avLst/>
          </a:prstGeom>
          <a:effectLst/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96D9FD5-A377-68BC-76A8-C1C587E2A0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219" y="4105276"/>
            <a:ext cx="1978054" cy="236360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xmlns="" val="2372766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</Words>
  <Application>Microsoft Office PowerPoint</Application>
  <PresentationFormat>Předvádění na obrazovce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Office Theme</vt:lpstr>
      <vt:lpstr>MEZINÁRODNÍ DEN MÍRU </vt:lpstr>
      <vt:lpstr>Úvod </vt:lpstr>
      <vt:lpstr>Proč je důležité</vt:lpstr>
      <vt:lpstr>Jak se slaví?</vt:lpstr>
      <vt:lpstr>Symboly míru</vt:lpstr>
      <vt:lpstr>DĚKUJI ZA POZORNOST 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MEZINÁRODNÍ DEN MÍRU </dc:title>
  <dc:subject/>
  <dc:creator/>
  <cp:keywords/>
  <dc:description>generated using python-pptx</dc:description>
  <cp:lastModifiedBy>Alena</cp:lastModifiedBy>
  <cp:revision>3</cp:revision>
  <dcterms:created xsi:type="dcterms:W3CDTF">2013-01-27T09:14:16Z</dcterms:created>
  <dcterms:modified xsi:type="dcterms:W3CDTF">2025-09-24T17:00:18Z</dcterms:modified>
  <cp:category/>
</cp:coreProperties>
</file>