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027F3-17E7-9F27-ABCD-813C38044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B4E658-3EA2-D3BB-8E5B-8C255F493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FD93F8-FDC1-0819-8BA5-F56B346C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5AF423-AE08-4207-29AD-701CC5D7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6894AF-A388-82BE-0AA0-896DDEB4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62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F7984-63E3-679C-9AFE-0E6B6C61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C17B149-ADA6-DD78-265F-20FF7C063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F4D780-905D-46B9-4D39-0FBE806E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DC65B6-4902-BADC-D73E-471816184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377A68-7593-24F5-E758-F95091E9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65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61C87F-11C8-C6F2-437D-8E7C031A0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C94386-3F8F-6B01-E355-3544E1D49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7CCD49-1B1C-2BE8-15EF-9017D02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597581-0941-3E38-6035-1D0DB492F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89BBE9-8D57-D1AE-D71E-BA945C11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54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56FD9D-3FD8-3E9E-5710-0AFE4ED2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0DD55-92B6-D853-B458-D5100C2A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95EE5B-0CE8-E562-1D73-9E7D8552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F07896-B2B8-CE65-9B5A-99320B57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AEE8E5-470F-B39B-0073-EFD77F25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3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0B6E4-688F-0A0E-0A81-9DE65B57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1EA9F8-D384-33A0-0EF2-A6138414B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C7415A-E916-8FCF-F2F5-4F7BB11C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AABE8-E064-5AF9-1B77-498E11F8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69AD46-8477-EFEF-CF2D-F71ED03C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95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4D0BB9-6265-FB1B-9F6C-12D828B4B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FB7655-8440-7106-3EA4-7942CB589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3830A50-B9BE-BC7C-EAFB-77AB1D8F0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3D3120-E026-EDD9-3ECF-8E906714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E6BF02-D4FA-4F3A-3C71-95CEDFD9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FF466A-4555-8785-EDAB-DA622271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3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3AA68-93DC-AAE1-084D-6C9F1FE04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31B17A-227F-D187-56DA-AADA76FA3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006ADD-1C1A-EE77-2479-7DE1E116F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82B00CD-E194-DE27-1D1E-A6D6021E2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985C35-1D95-4FB5-9CC9-5D3491690F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47AE32-61AB-31BC-D270-814E8CAD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EDFE686-602B-F232-C7A2-7F5708212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369186-7D22-954B-97A5-2094CEE6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99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57B92-F78D-6416-E63D-E332FC9A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6E1CAE-E8E2-C3E4-80D8-AC501FBA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3B51D4-3242-F48B-A4D4-93DB3B93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7626F2-9F53-42EC-4FEB-1C1BD846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30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6EF3DD-AD93-6432-1584-C8D8C3BF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63FA11-578B-1DCA-19F3-8FC76093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699D2E-58EF-1A9B-1957-CF8624E7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7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AC987-83E1-12C4-D6C6-E09F3AAA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C35B07-C843-EBF5-F227-9A30C4091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8CEAFC-FD2D-F2A4-776E-E3AECC8A5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17BD39-D25C-76BE-44DE-0B6051C7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C0C287-A94C-2431-A8FB-443B51F4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5625D0-2D68-8957-67EB-2F8E6028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48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80ECE-5039-0E1C-9751-36A71BEE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B72D23-5285-3EF7-BCD4-854EE0BF02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433DCD-35E9-2FCB-38EC-B8420ED31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2E6EED-8878-EC9A-80DD-0CE3E9B1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592A64-6512-F9A3-7BDC-702FCFC9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24597F-AD0A-D70A-9B6D-75D7FB3FA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28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6A08CC-4148-AFCD-4245-5BB87A140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83F775-D7FC-6AE0-0C5E-09A0E2BB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71DA2A-A743-4F55-5CFD-F21E70A83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4878-2F14-4532-9FBD-EE6E52C2783E}" type="datetimeFigureOut">
              <a:rPr lang="cs-CZ" smtClean="0"/>
              <a:t>06.11.2025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BA3D4-0C6C-51E0-96E5-2C746FE19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790B7B-0CA0-FDEA-7F29-57B745A3F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AA3E2-7716-48D7-B15A-8FA1F9F00E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7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DCFCA0-569C-10AD-A004-B13093A97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56376" cy="1082955"/>
          </a:xfrm>
        </p:spPr>
        <p:txBody>
          <a:bodyPr>
            <a:normAutofit fontScale="90000"/>
          </a:bodyPr>
          <a:lstStyle/>
          <a:p>
            <a:r>
              <a:rPr lang="cs-CZ" sz="8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KOMPOSTOVANI</a:t>
            </a:r>
            <a:endParaRPr lang="cs-CZ" sz="8000" b="1" i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DDEFE6-89C4-1F03-0863-B20CFB189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Separace bioodpadů v DSO Mikroregion Nepomucko - kompostéry | NEPOMUK –  poutní město, rodiště sv. Jana Nepomuckého">
            <a:extLst>
              <a:ext uri="{FF2B5EF4-FFF2-40B4-BE49-F238E27FC236}">
                <a16:creationId xmlns:a16="http://schemas.microsoft.com/office/drawing/2014/main" id="{8917D744-E77D-49B9-3026-09428149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76" y="2445707"/>
            <a:ext cx="5832513" cy="41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ig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D8FFB5C2-A523-C9CB-E708-B28EB971B4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Pig Free Download Png Transparent HQ PNG Download | FreePNGimg">
            <a:extLst>
              <a:ext uri="{FF2B5EF4-FFF2-40B4-BE49-F238E27FC236}">
                <a16:creationId xmlns:a16="http://schemas.microsoft.com/office/drawing/2014/main" id="{DC656C64-3227-CBBA-A496-EEEEB8C6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" y="1322495"/>
            <a:ext cx="3638069" cy="384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pongebob Cartoon PNG Transparent Background, Free Download #31584 -  FreeIconsPNG">
            <a:extLst>
              <a:ext uri="{FF2B5EF4-FFF2-40B4-BE49-F238E27FC236}">
                <a16:creationId xmlns:a16="http://schemas.microsoft.com/office/drawing/2014/main" id="{F3515DBE-3A0F-1A08-4B98-F55BB644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89" y="3206737"/>
            <a:ext cx="2968986" cy="278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4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D66482-436B-A4C0-0C47-9B01DF6F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7E7F0-676C-46F4-804C-D39C69982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Proč byste měli kompostovat | Globus">
            <a:extLst>
              <a:ext uri="{FF2B5EF4-FFF2-40B4-BE49-F238E27FC236}">
                <a16:creationId xmlns:a16="http://schemas.microsoft.com/office/drawing/2014/main" id="{1E5A985E-E57B-BC55-0262-14429ED9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7" y="0"/>
            <a:ext cx="11949953" cy="65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F827A7-4CA1-0549-65D5-ABDE0BA4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34200" cy="132556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15BE3-082E-E7F8-73E8-B2F9BA43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3894" cy="13255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0" name="Picture 2" descr="materiál ke kompostování">
            <a:extLst>
              <a:ext uri="{FF2B5EF4-FFF2-40B4-BE49-F238E27FC236}">
                <a16:creationId xmlns:a16="http://schemas.microsoft.com/office/drawing/2014/main" id="{C1472326-B603-F75C-EFFB-6AF84C05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9" y="65974"/>
            <a:ext cx="7715738" cy="31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eriál ke kompostování">
            <a:extLst>
              <a:ext uri="{FF2B5EF4-FFF2-40B4-BE49-F238E27FC236}">
                <a16:creationId xmlns:a16="http://schemas.microsoft.com/office/drawing/2014/main" id="{2516112B-D53A-AD2C-B288-E1A06B6C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" y="3236259"/>
            <a:ext cx="7802368" cy="35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4CEF68AA-E658-EEB5-933C-7D103EDA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77" y="1235688"/>
            <a:ext cx="4183644" cy="349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Širokoúhlá obrazovka</PresentationFormat>
  <Paragraphs>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Motiv Office</vt:lpstr>
      <vt:lpstr>KOMPOSTOVANI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</cp:revision>
  <dcterms:created xsi:type="dcterms:W3CDTF">2025-11-06T11:06:56Z</dcterms:created>
  <dcterms:modified xsi:type="dcterms:W3CDTF">2025-11-06T11:12:32Z</dcterms:modified>
</cp:coreProperties>
</file>