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085CEE8-074B-4600-A593-F36C2610E0FB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6ED2A71-783C-422E-9C09-626C2F21E1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2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CEE8-074B-4600-A593-F36C2610E0FB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2A71-783C-422E-9C09-626C2F21E1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339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CEE8-074B-4600-A593-F36C2610E0FB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2A71-783C-422E-9C09-626C2F21E1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89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CEE8-074B-4600-A593-F36C2610E0FB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2A71-783C-422E-9C09-626C2F21E1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483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CEE8-074B-4600-A593-F36C2610E0FB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2A71-783C-422E-9C09-626C2F21E1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8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CEE8-074B-4600-A593-F36C2610E0FB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2A71-783C-422E-9C09-626C2F21E1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305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CEE8-074B-4600-A593-F36C2610E0FB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2A71-783C-422E-9C09-626C2F21E1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61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CEE8-074B-4600-A593-F36C2610E0FB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2A71-783C-422E-9C09-626C2F21E10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4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CEE8-074B-4600-A593-F36C2610E0FB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2A71-783C-422E-9C09-626C2F21E1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94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CEE8-074B-4600-A593-F36C2610E0FB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2A71-783C-422E-9C09-626C2F21E1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68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CEE8-074B-4600-A593-F36C2610E0FB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2A71-783C-422E-9C09-626C2F21E1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39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CEE8-074B-4600-A593-F36C2610E0FB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2A71-783C-422E-9C09-626C2F21E1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363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CEE8-074B-4600-A593-F36C2610E0FB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2A71-783C-422E-9C09-626C2F21E1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37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CEE8-074B-4600-A593-F36C2610E0FB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2A71-783C-422E-9C09-626C2F21E1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99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CEE8-074B-4600-A593-F36C2610E0FB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2A71-783C-422E-9C09-626C2F21E1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701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CEE8-074B-4600-A593-F36C2610E0FB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2A71-783C-422E-9C09-626C2F21E1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06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CEE8-074B-4600-A593-F36C2610E0FB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2A71-783C-422E-9C09-626C2F21E1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49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85CEE8-074B-4600-A593-F36C2610E0FB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ED2A71-783C-422E-9C09-626C2F21E1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003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72152E-29B5-BBA8-8CF2-8254C6D7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079" y="463826"/>
            <a:ext cx="10131425" cy="1456267"/>
          </a:xfrm>
        </p:spPr>
        <p:txBody>
          <a:bodyPr>
            <a:normAutofit/>
          </a:bodyPr>
          <a:lstStyle/>
          <a:p>
            <a:r>
              <a:rPr lang="cs-CZ" sz="5400" dirty="0">
                <a:latin typeface="Algerian" panose="04020705040A02060702" pitchFamily="82" charset="0"/>
              </a:rPr>
              <a:t>POHÁDKOVÁ POSTAVA</a:t>
            </a:r>
          </a:p>
        </p:txBody>
      </p:sp>
      <p:pic>
        <p:nvPicPr>
          <p:cNvPr id="1036" name="Picture 12" descr="Autiste.cz - Studijní a herní web">
            <a:extLst>
              <a:ext uri="{FF2B5EF4-FFF2-40B4-BE49-F238E27FC236}">
                <a16:creationId xmlns:a16="http://schemas.microsoft.com/office/drawing/2014/main" id="{AC0A3380-F60D-AF4D-7540-7A8FC7200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947" y="1722256"/>
            <a:ext cx="2414941" cy="241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Jak nakreslit vlčí mák - Ateliér ŠUM">
            <a:extLst>
              <a:ext uri="{FF2B5EF4-FFF2-40B4-BE49-F238E27FC236}">
                <a16:creationId xmlns:a16="http://schemas.microsoft.com/office/drawing/2014/main" id="{235E60CD-3D0E-B4BC-5690-477ED7A0A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5" y="1920093"/>
            <a:ext cx="3194756" cy="319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otýl Hmyz Kreslený Clip - Obrázek zdarma na Pixabay - Pixabay">
            <a:extLst>
              <a:ext uri="{FF2B5EF4-FFF2-40B4-BE49-F238E27FC236}">
                <a16:creationId xmlns:a16="http://schemas.microsoft.com/office/drawing/2014/main" id="{5BB498F5-7DBF-5B24-B455-10D6433E4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77" y="1766212"/>
            <a:ext cx="3736622" cy="25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orská Louka Letní Krajině Anime Kreslený Styl Kresba — Stock Fotografie ©  thvideo #609167750">
            <a:extLst>
              <a:ext uri="{FF2B5EF4-FFF2-40B4-BE49-F238E27FC236}">
                <a16:creationId xmlns:a16="http://schemas.microsoft.com/office/drawing/2014/main" id="{0669A7E1-338E-2DC4-EF9E-F899317F1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8" r="2247" b="12822"/>
          <a:stretch/>
        </p:blipFill>
        <p:spPr bwMode="auto">
          <a:xfrm>
            <a:off x="8557799" y="4632427"/>
            <a:ext cx="3048700" cy="198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ute lesní víla holčičí kreslená postavička fototapeta • fototapety  skřítek, krásná, věnec | myloview.cz">
            <a:extLst>
              <a:ext uri="{FF2B5EF4-FFF2-40B4-BE49-F238E27FC236}">
                <a16:creationId xmlns:a16="http://schemas.microsoft.com/office/drawing/2014/main" id="{D601F916-B7AE-327C-91A0-BB444B1A3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689" y="4065115"/>
            <a:ext cx="2679744" cy="267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Maková panenka - Oficiální stránka Kulturního a vzdělávacího střediska  Valašské Klobouky">
            <a:extLst>
              <a:ext uri="{FF2B5EF4-FFF2-40B4-BE49-F238E27FC236}">
                <a16:creationId xmlns:a16="http://schemas.microsoft.com/office/drawing/2014/main" id="{08264D24-4146-80F0-7CBF-FEF660311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664" y="4065115"/>
            <a:ext cx="2349061" cy="262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19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Nebe</Template>
  <TotalTime>21</TotalTime>
  <Words>2</Words>
  <Application>Microsoft Office PowerPoint</Application>
  <PresentationFormat>Širokoúhlá obrazovka</PresentationFormat>
  <Paragraphs>1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Algerian</vt:lpstr>
      <vt:lpstr>Arial</vt:lpstr>
      <vt:lpstr>Calibri</vt:lpstr>
      <vt:lpstr>Calibri Light</vt:lpstr>
      <vt:lpstr>Nebe</vt:lpstr>
      <vt:lpstr>POHÁDKOVÁ POSTAVA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</dc:creator>
  <cp:lastModifiedBy>zak</cp:lastModifiedBy>
  <cp:revision>3</cp:revision>
  <dcterms:created xsi:type="dcterms:W3CDTF">2023-12-06T11:44:35Z</dcterms:created>
  <dcterms:modified xsi:type="dcterms:W3CDTF">2023-12-06T12:06:27Z</dcterms:modified>
</cp:coreProperties>
</file>