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36" autoAdjust="0"/>
  </p:normalViewPr>
  <p:slideViewPr>
    <p:cSldViewPr snapToGrid="0">
      <p:cViewPr varScale="1">
        <p:scale>
          <a:sx n="109" d="100"/>
          <a:sy n="109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7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5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11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3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2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9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0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9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4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3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4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5753-5E89-442E-8EFD-E219585451DA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54BC-6AC4-417B-B6C7-FA179AC5D2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10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dlý papír - fotbalové hřiště - Timidekor">
            <a:extLst>
              <a:ext uri="{FF2B5EF4-FFF2-40B4-BE49-F238E27FC236}">
                <a16:creationId xmlns:a16="http://schemas.microsoft.com/office/drawing/2014/main" id="{0C4FC7A2-816D-5D47-9E08-7C094684D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7054" r="2107" b="6577"/>
          <a:stretch/>
        </p:blipFill>
        <p:spPr bwMode="auto">
          <a:xfrm>
            <a:off x="421969" y="2810693"/>
            <a:ext cx="5131723" cy="3381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cer ball Stock Vector Image by ©hugolacasse #6426171">
            <a:extLst>
              <a:ext uri="{FF2B5EF4-FFF2-40B4-BE49-F238E27FC236}">
                <a16:creationId xmlns:a16="http://schemas.microsoft.com/office/drawing/2014/main" id="{C8FD1F32-1B76-8588-85DB-274E649E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90" y="3153919"/>
            <a:ext cx="2262054" cy="22620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02 Mens Athletic Shoes Stock Vectors and Vector Art | Shutterstock">
            <a:extLst>
              <a:ext uri="{FF2B5EF4-FFF2-40B4-BE49-F238E27FC236}">
                <a16:creationId xmlns:a16="http://schemas.microsoft.com/office/drawing/2014/main" id="{5971C9E6-41A1-F82A-D918-D53E2DC7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b="29807"/>
          <a:stretch/>
        </p:blipFill>
        <p:spPr bwMode="auto">
          <a:xfrm>
            <a:off x="8847317" y="626842"/>
            <a:ext cx="2826570" cy="1759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英国国旗地图 — 图库照片©daboost＃46318553">
            <a:extLst>
              <a:ext uri="{FF2B5EF4-FFF2-40B4-BE49-F238E27FC236}">
                <a16:creationId xmlns:a16="http://schemas.microsoft.com/office/drawing/2014/main" id="{4DB47583-A624-CD26-8B8F-E57EB92D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12" y="4027464"/>
            <a:ext cx="1710307" cy="2369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oung football or soccer player boy Royalty Free Vector">
            <a:extLst>
              <a:ext uri="{FF2B5EF4-FFF2-40B4-BE49-F238E27FC236}">
                <a16:creationId xmlns:a16="http://schemas.microsoft.com/office/drawing/2014/main" id="{7CFE5488-A99F-2288-9569-1B4A9D362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/>
        </p:blipFill>
        <p:spPr bwMode="auto">
          <a:xfrm>
            <a:off x="6096000" y="460901"/>
            <a:ext cx="2078771" cy="29680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krylátová trofej FABM01 | Fotbal | Poháre Bauer">
            <a:extLst>
              <a:ext uri="{FF2B5EF4-FFF2-40B4-BE49-F238E27FC236}">
                <a16:creationId xmlns:a16="http://schemas.microsoft.com/office/drawing/2014/main" id="{98D93659-E982-BD79-724D-855114C5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31" y="570236"/>
            <a:ext cx="1598023" cy="15980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ývojový diagram: děrná páska 7">
            <a:extLst>
              <a:ext uri="{FF2B5EF4-FFF2-40B4-BE49-F238E27FC236}">
                <a16:creationId xmlns:a16="http://schemas.microsoft.com/office/drawing/2014/main" id="{731D1299-BE35-E8F5-B051-E1E1815774D2}"/>
              </a:ext>
            </a:extLst>
          </p:cNvPr>
          <p:cNvSpPr/>
          <p:nvPr/>
        </p:nvSpPr>
        <p:spPr>
          <a:xfrm>
            <a:off x="491617" y="430899"/>
            <a:ext cx="2661268" cy="1672045"/>
          </a:xfrm>
          <a:prstGeom prst="flowChartPunchedTap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FOTBAL</a:t>
            </a:r>
          </a:p>
        </p:txBody>
      </p:sp>
    </p:spTree>
    <p:extLst>
      <p:ext uri="{BB962C8B-B14F-4D97-AF65-F5344CB8AC3E}">
        <p14:creationId xmlns:p14="http://schemas.microsoft.com/office/powerpoint/2010/main" val="28464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artoon soccer player Royalty Free Vector Image">
            <a:extLst>
              <a:ext uri="{FF2B5EF4-FFF2-40B4-BE49-F238E27FC236}">
                <a16:creationId xmlns:a16="http://schemas.microsoft.com/office/drawing/2014/main" id="{FD32EB4D-058A-C2D1-D67B-1B062ED9D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1"/>
          <a:stretch/>
        </p:blipFill>
        <p:spPr bwMode="auto">
          <a:xfrm>
            <a:off x="6757852" y="4139983"/>
            <a:ext cx="1593669" cy="2202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cer ball. football watercolor hand drawn illustration Stock ...">
            <a:extLst>
              <a:ext uri="{FF2B5EF4-FFF2-40B4-BE49-F238E27FC236}">
                <a16:creationId xmlns:a16="http://schemas.microsoft.com/office/drawing/2014/main" id="{FF5BE6A3-A667-4787-3BF4-471A81F8C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4888" r="5601" b="6155"/>
          <a:stretch/>
        </p:blipFill>
        <p:spPr bwMode="auto">
          <a:xfrm>
            <a:off x="9131548" y="3770835"/>
            <a:ext cx="2613732" cy="2571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FD3C35-407F-E94D-80EE-9A572268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41" y="274320"/>
            <a:ext cx="10353761" cy="653143"/>
          </a:xfrm>
        </p:spPr>
        <p:txBody>
          <a:bodyPr/>
          <a:lstStyle/>
          <a:p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ZAJÍMAVOSTI O FOTBALU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81D73-128D-ED26-2325-AEEA23BE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79862"/>
            <a:ext cx="10562162" cy="48506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err="1">
                <a:solidFill>
                  <a:srgbClr val="00B050"/>
                </a:solidFill>
                <a:latin typeface="Bahnschrift SemiBold Condensed" panose="020B0502040204020203" pitchFamily="34" charset="0"/>
              </a:rPr>
              <a:t>Historie:Fotbal</a:t>
            </a:r>
            <a:r>
              <a:rPr lang="cs-CZ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 má kořeny ve starověkých míčových hrách, ale moderní podoba vznikla v roce 1863 v Anglii založením </a:t>
            </a:r>
            <a:r>
              <a:rPr lang="cs-CZ" sz="2800" dirty="0" err="1">
                <a:solidFill>
                  <a:srgbClr val="00B050"/>
                </a:solidFill>
                <a:latin typeface="Bahnschrift SemiBold Condensed" panose="020B0502040204020203" pitchFamily="34" charset="0"/>
              </a:rPr>
              <a:t>The</a:t>
            </a:r>
            <a:r>
              <a:rPr lang="cs-CZ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 </a:t>
            </a:r>
            <a:r>
              <a:rPr lang="cs-CZ" sz="2800" dirty="0" err="1">
                <a:solidFill>
                  <a:srgbClr val="00B050"/>
                </a:solidFill>
                <a:latin typeface="Bahnschrift SemiBold Condensed" panose="020B0502040204020203" pitchFamily="34" charset="0"/>
              </a:rPr>
              <a:t>Football</a:t>
            </a:r>
            <a:r>
              <a:rPr lang="cs-CZ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 </a:t>
            </a:r>
            <a:r>
              <a:rPr lang="cs-CZ" sz="2800" dirty="0" err="1">
                <a:solidFill>
                  <a:srgbClr val="00B050"/>
                </a:solidFill>
                <a:latin typeface="Bahnschrift SemiBold Condensed" panose="020B0502040204020203" pitchFamily="34" charset="0"/>
              </a:rPr>
              <a:t>Association</a:t>
            </a:r>
            <a:r>
              <a:rPr lang="cs-CZ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.</a:t>
            </a:r>
            <a:br>
              <a:rPr lang="cs-CZ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</a:br>
            <a:r>
              <a:rPr lang="cs-CZ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Od té doby se stal nejpopulárnějším sportem na světě.</a:t>
            </a:r>
          </a:p>
          <a:p>
            <a:pPr marL="0" indent="0">
              <a:buNone/>
            </a:pPr>
            <a:r>
              <a:rPr lang="cs-CZ" sz="2800" dirty="0" err="1">
                <a:solidFill>
                  <a:srgbClr val="FFC000"/>
                </a:solidFill>
                <a:latin typeface="Bahnschrift SemiBold Condensed" panose="020B0502040204020203" pitchFamily="34" charset="0"/>
              </a:rPr>
              <a:t>Stát,rok:Anglie</a:t>
            </a:r>
            <a:r>
              <a:rPr lang="cs-CZ" sz="2800" dirty="0">
                <a:solidFill>
                  <a:srgbClr val="FFC000"/>
                </a:solidFill>
                <a:latin typeface="Bahnschrift SemiBold Condensed" panose="020B0502040204020203" pitchFamily="34" charset="0"/>
              </a:rPr>
              <a:t>, 1863 – zde vznikla první fotbalová asociace a byla sepsána pravidla moderního fotbalu.</a:t>
            </a:r>
          </a:p>
          <a:p>
            <a:pPr marL="0" indent="0">
              <a:buNone/>
            </a:pPr>
            <a:r>
              <a:rPr lang="cs-CZ" sz="2800" dirty="0" err="1">
                <a:solidFill>
                  <a:srgbClr val="FFFF00"/>
                </a:solidFill>
                <a:latin typeface="Bahnschrift SemiBold Condensed" panose="020B0502040204020203" pitchFamily="34" charset="0"/>
              </a:rPr>
              <a:t>Zajímavost:Fotbal</a:t>
            </a:r>
            <a:r>
              <a:rPr lang="cs-CZ" sz="2800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 je nejpopulárnější sport na světě, hraje ho přes 250 milionů lidí ve více než 200 zemích.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9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83153-B60F-E384-A6BE-96118F5D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85" y="283029"/>
            <a:ext cx="10163508" cy="783771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EVROPSKÉ SPORTY</a:t>
            </a:r>
          </a:p>
        </p:txBody>
      </p:sp>
      <p:pic>
        <p:nvPicPr>
          <p:cNvPr id="2054" name="Picture 6" descr="Slepá Mapa Evropy Ke Stažení | MAPA">
            <a:extLst>
              <a:ext uri="{FF2B5EF4-FFF2-40B4-BE49-F238E27FC236}">
                <a16:creationId xmlns:a16="http://schemas.microsoft.com/office/drawing/2014/main" id="{30F9284D-00F7-37ED-8E34-F88D3E6B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62" y="1161018"/>
            <a:ext cx="6435968" cy="5169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mium Vector | Watercolor illustration of a soccer ball soccer ball ...">
            <a:extLst>
              <a:ext uri="{FF2B5EF4-FFF2-40B4-BE49-F238E27FC236}">
                <a16:creationId xmlns:a16="http://schemas.microsoft.com/office/drawing/2014/main" id="{122188D2-DCE0-4D59-77A6-8A4B7E3B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5589" flipH="1">
            <a:off x="4552561" y="3559625"/>
            <a:ext cx="520654" cy="346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71</TotalTime>
  <Words>82</Words>
  <Application>Microsoft Office PowerPoint</Application>
  <PresentationFormat>Širokoúhlá obrazovka</PresentationFormat>
  <Paragraphs>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Bahnschrift Condensed</vt:lpstr>
      <vt:lpstr>Bahnschrift SemiBold Condensed</vt:lpstr>
      <vt:lpstr>Bookman Old Style</vt:lpstr>
      <vt:lpstr>Rockwell</vt:lpstr>
      <vt:lpstr>Damask</vt:lpstr>
      <vt:lpstr>Prezentace aplikace PowerPoint</vt:lpstr>
      <vt:lpstr>ZAJÍMAVOSTI O FOTBALU </vt:lpstr>
      <vt:lpstr>EVROPSKÉ SPORTY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2025-09-25T06:53:06Z</dcterms:created>
  <dcterms:modified xsi:type="dcterms:W3CDTF">2025-10-02T07:25:43Z</dcterms:modified>
</cp:coreProperties>
</file>