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EC1C9-0F6E-2A28-FB78-5301C15E6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6F5D20-BDAF-26C4-D09C-AE62B9843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DB1BCD-1C73-C8F7-A170-073C01D4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D43-4BAE-4B74-8910-F9E87DC25026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B3197A-2786-5C69-99CC-AB01E4BF3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9A76CC-B86B-992D-14BB-43F707D5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FF53-D6E9-4D9C-9050-EAE2CDF5D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5459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1F09E-1C63-26C2-2529-B8FEC101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E3B6A2-570E-C24A-20C6-3DB674C70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E98E97-B500-F031-BB18-207A1912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D43-4BAE-4B74-8910-F9E87DC25026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64B516-95CB-4C71-D63F-2381909D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58AFC9-10F3-A390-D68B-9317EBF4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FF53-D6E9-4D9C-9050-EAE2CDF5D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98486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093571B-9DFE-6A8E-5B76-310628B3E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7E311F-C1BD-14C2-53F2-5DA8A62B1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28CF36-ACBB-A6BF-7DA7-007DB83A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D43-4BAE-4B74-8910-F9E87DC25026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7CFC06-6A88-9859-8923-1BFF1736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D02EA4-2FBF-FC58-69C7-FBBFBD3A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FF53-D6E9-4D9C-9050-EAE2CDF5D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56917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44E8B3-D7E5-97C9-53DD-BF734808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769CDC-B9FC-8A5C-F683-F33A175ED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78FF40-F5F5-6F25-58A5-9D8A6512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D43-4BAE-4B74-8910-F9E87DC25026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45E9AE-42E4-D4DD-1D85-0E45BE99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5826B2-5D6B-62A2-54E9-4166DDB9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FF53-D6E9-4D9C-9050-EAE2CDF5D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90169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DB466-4AA5-D4E8-BA36-174D4007F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CB19BB-6DBD-89BF-BB73-4EB18320F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BF2EF0-8F72-DB1E-BFD2-15C3B4F3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D43-4BAE-4B74-8910-F9E87DC25026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D0AF75-7533-5E78-EC54-277D60B8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D8DA67-7914-7B83-991F-92BBA4DB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FF53-D6E9-4D9C-9050-EAE2CDF5D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21319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9454F-DF4A-A1BB-3E61-7A583AC5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5D2238-4900-8998-1D81-7690220C0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98D742-E2E8-8D9C-B5D2-81B7CFCE3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1DEF4D-A082-4B18-FD33-86B76DE18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D43-4BAE-4B74-8910-F9E87DC25026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DFABF5-F638-74CE-74E1-3072D366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63E67D-C110-5E5E-F885-7A71B777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FF53-D6E9-4D9C-9050-EAE2CDF5D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4193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E7860-B2CB-23AB-DBEC-A81B5286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0AD70D-99AB-664B-3C1F-5726A6A64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116482-15D9-7B91-6BB3-33F1D591C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0F1F98-8175-FF5A-2809-27BAB81C5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FD488A6-B121-0792-2B51-3C4BB23F9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0A21F7C-A20A-B07C-8FFC-D908751F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D43-4BAE-4B74-8910-F9E87DC25026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4B4C455-3442-A43B-512B-F1ED9B26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C976CA3-DB11-0082-49BE-B1C7AB61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FF53-D6E9-4D9C-9050-EAE2CDF5D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33342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218FC-B55F-3946-0840-37AE48AC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88B1527-B927-4057-C134-74A4E054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D43-4BAE-4B74-8910-F9E87DC25026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54E812-837E-2DDF-1A82-BB4E9190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A5E053-F6DB-C21E-DA51-D1E15743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FF53-D6E9-4D9C-9050-EAE2CDF5D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2570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223B2B-2E0A-820A-A511-9FEA784C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D43-4BAE-4B74-8910-F9E87DC25026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168856-659B-D318-6935-FADCB89A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758EA6-0446-16F9-55D5-FA55D21F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FF53-D6E9-4D9C-9050-EAE2CDF5D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81061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AC915-A2B7-1EE1-C0DA-2F609B5A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660906-B0BA-3E78-B0D3-FA99A92A6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4976C9-9A46-A000-62B6-070755789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71DBF1-9C71-4585-27FF-10339980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D43-4BAE-4B74-8910-F9E87DC25026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71C0EA-735E-C281-5553-6FDA2B48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460462-7079-00B1-00EE-AACF2AC9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FF53-D6E9-4D9C-9050-EAE2CDF5D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075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289FF-15C3-491D-E693-50662A9C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69C9E2-AFC7-FD01-DA70-A14D312A1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0BB075-CAE7-9136-1FE9-4E0E8CFE0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5C620F-E93F-8518-A1B2-C51137C9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DD43-4BAE-4B74-8910-F9E87DC25026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0C4B4D-5672-8B70-3955-8FA1F73C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389116-6971-9191-258F-A64DA37A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FF53-D6E9-4D9C-9050-EAE2CDF5D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27613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3CE9BE-FEA7-E6B8-03F8-A3611136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564EBE-9561-5124-437F-3A2759613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406389-F197-C0CB-3509-38FE1F067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DD43-4BAE-4B74-8910-F9E87DC25026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E1F54C-4AE9-4931-0ADD-6268759C5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75AB47-2F31-E227-3BE7-F083044EC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7FF53-D6E9-4D9C-9050-EAE2CDF5D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1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s.wikipedia.org/wiki/Mikulov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500">
              <a:schemeClr val="accent2"/>
            </a:gs>
            <a:gs pos="0">
              <a:schemeClr val="accent2">
                <a:lumMod val="75000"/>
                <a:alpha val="5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41C09-207A-1522-D753-C97CE099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 Říp</a:t>
            </a:r>
          </a:p>
        </p:txBody>
      </p:sp>
      <p:pic>
        <p:nvPicPr>
          <p:cNvPr id="1026" name="Picture 2" descr="Kudy z nudy - Hora Říp - symbol české národní historie">
            <a:extLst>
              <a:ext uri="{FF2B5EF4-FFF2-40B4-BE49-F238E27FC236}">
                <a16:creationId xmlns:a16="http://schemas.microsoft.com/office/drawing/2014/main" id="{957163B2-F5D0-797A-9A6F-C47FB357A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23" y="1980331"/>
            <a:ext cx="7252448" cy="47994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35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500">
              <a:schemeClr val="accent2"/>
            </a:gs>
            <a:gs pos="0">
              <a:schemeClr val="accent2">
                <a:lumMod val="75000"/>
                <a:alpha val="5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DC5B3-3B72-39DC-750E-654256C3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Kronikář Dalimil počátkem 14. století uvedl právě horu Říp 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2EDF9E-908B-C36C-EA85-4171FF663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709" y="1690688"/>
            <a:ext cx="5084582" cy="50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37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500">
              <a:srgbClr val="7030A0"/>
            </a:gs>
            <a:gs pos="0">
              <a:schemeClr val="accent2">
                <a:lumMod val="75000"/>
                <a:alpha val="5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843A0-775D-2254-56DF-68F18F6D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Pálava</a:t>
            </a:r>
          </a:p>
        </p:txBody>
      </p:sp>
      <p:pic>
        <p:nvPicPr>
          <p:cNvPr id="2050" name="Picture 2" descr="Vinobraní v srdci Pálavy">
            <a:extLst>
              <a:ext uri="{FF2B5EF4-FFF2-40B4-BE49-F238E27FC236}">
                <a16:creationId xmlns:a16="http://schemas.microsoft.com/office/drawing/2014/main" id="{761DBC66-853D-1E0A-49E1-652162EC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77" y="1547252"/>
            <a:ext cx="7328834" cy="5019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489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500">
              <a:srgbClr val="7030A0"/>
            </a:gs>
            <a:gs pos="0">
              <a:schemeClr val="accent2">
                <a:lumMod val="75000"/>
                <a:alpha val="5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C4345-4909-80AF-6E0C-89BF69A2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Vyhlášena byla 3. května 1976. Správa CHKO sídlí v </a:t>
            </a:r>
            <a:r>
              <a:rPr lang="cs-CZ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Mikul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Mikulově</a:t>
            </a:r>
            <a:endParaRPr lang="cs-CZ" b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9FD97B-6D89-2581-8102-0E2E471A7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94" y="1690688"/>
            <a:ext cx="4890247" cy="48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4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</Words>
  <Application>Microsoft Office PowerPoint</Application>
  <PresentationFormat>Širokoúhlá obrazovka</PresentationFormat>
  <Paragraphs>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Hora Říp</vt:lpstr>
      <vt:lpstr>Kronikář Dalimil počátkem 14. století uvedl právě horu Říp </vt:lpstr>
      <vt:lpstr>Pálava</vt:lpstr>
      <vt:lpstr>Vyhlášena byla 3. května 1976. Správa CHKO sídlí v Mikulově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13</cp:revision>
  <dcterms:created xsi:type="dcterms:W3CDTF">2025-11-27T10:58:04Z</dcterms:created>
  <dcterms:modified xsi:type="dcterms:W3CDTF">2025-11-27T11:19:13Z</dcterms:modified>
</cp:coreProperties>
</file>