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86C-95CA-4E11-9AA4-557A257041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B5F7-56DF-4670-809F-A0CEECE95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9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86C-95CA-4E11-9AA4-557A257041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B5F7-56DF-4670-809F-A0CEECE95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2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86C-95CA-4E11-9AA4-557A257041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B5F7-56DF-4670-809F-A0CEECE95AF8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059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86C-95CA-4E11-9AA4-557A257041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B5F7-56DF-4670-809F-A0CEECE95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59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86C-95CA-4E11-9AA4-557A257041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B5F7-56DF-4670-809F-A0CEECE95AF8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6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86C-95CA-4E11-9AA4-557A257041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B5F7-56DF-4670-809F-A0CEECE95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76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86C-95CA-4E11-9AA4-557A257041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B5F7-56DF-4670-809F-A0CEECE95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12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86C-95CA-4E11-9AA4-557A257041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B5F7-56DF-4670-809F-A0CEECE95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7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86C-95CA-4E11-9AA4-557A257041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B5F7-56DF-4670-809F-A0CEECE95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33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86C-95CA-4E11-9AA4-557A257041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B5F7-56DF-4670-809F-A0CEECE95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4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86C-95CA-4E11-9AA4-557A257041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B5F7-56DF-4670-809F-A0CEECE95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9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86C-95CA-4E11-9AA4-557A257041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B5F7-56DF-4670-809F-A0CEECE95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02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86C-95CA-4E11-9AA4-557A257041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B5F7-56DF-4670-809F-A0CEECE95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67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86C-95CA-4E11-9AA4-557A257041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B5F7-56DF-4670-809F-A0CEECE95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2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86C-95CA-4E11-9AA4-557A257041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B5F7-56DF-4670-809F-A0CEECE95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6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86C-95CA-4E11-9AA4-557A257041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B5F7-56DF-4670-809F-A0CEECE95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71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A986C-95CA-4E11-9AA4-557A257041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33B5F7-56DF-4670-809F-A0CEECE95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1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7B1DC-7883-508A-80A6-5B4330A7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u="sng" dirty="0"/>
              <a:t>JEŠTĚRKY</a:t>
            </a:r>
          </a:p>
        </p:txBody>
      </p:sp>
      <p:pic>
        <p:nvPicPr>
          <p:cNvPr id="1026" name="Picture 2" descr="Ještěrka zelená – LACERTA VIRIDIS | SHARK COMPANY s.r.o.">
            <a:extLst>
              <a:ext uri="{FF2B5EF4-FFF2-40B4-BE49-F238E27FC236}">
                <a16:creationId xmlns:a16="http://schemas.microsoft.com/office/drawing/2014/main" id="{149FA16E-8299-F01D-479A-EC61E040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0" y="3832424"/>
            <a:ext cx="7122193" cy="2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eštěrka obecná - Wikiwand">
            <a:extLst>
              <a:ext uri="{FF2B5EF4-FFF2-40B4-BE49-F238E27FC236}">
                <a16:creationId xmlns:a16="http://schemas.microsoft.com/office/drawing/2014/main" id="{CD4B652C-B7E9-B7A9-3E47-5A26B5141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84" y="32924"/>
            <a:ext cx="5163967" cy="326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 zvířat, která mají opravdové superschonosti - JenProMuze">
            <a:extLst>
              <a:ext uri="{FF2B5EF4-FFF2-40B4-BE49-F238E27FC236}">
                <a16:creationId xmlns:a16="http://schemas.microsoft.com/office/drawing/2014/main" id="{71590367-2654-AD15-1D56-8993C1562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564" y="3354123"/>
            <a:ext cx="4615629" cy="34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95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F6AEA-CA09-F01B-0C05-89AB0E20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</a:t>
            </a:r>
            <a:r>
              <a:rPr lang="cs-CZ" sz="4400" b="1" u="sng" dirty="0"/>
              <a:t>JEŠTĚRKA ZELENÁ</a:t>
            </a:r>
            <a:endParaRPr lang="cs-CZ" b="1" u="sng" dirty="0"/>
          </a:p>
        </p:txBody>
      </p:sp>
      <p:pic>
        <p:nvPicPr>
          <p:cNvPr id="2050" name="Picture 2" descr="Ještěrka zelená - lexikon zvířat">
            <a:extLst>
              <a:ext uri="{FF2B5EF4-FFF2-40B4-BE49-F238E27FC236}">
                <a16:creationId xmlns:a16="http://schemas.microsoft.com/office/drawing/2014/main" id="{A2E04E1D-509C-7129-C9AD-7E534C9FE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50">
            <a:off x="2622576" y="1809794"/>
            <a:ext cx="4933113" cy="27625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587FD31-56D6-F160-DF2D-8AE22EC0ACA4}"/>
              </a:ext>
            </a:extLst>
          </p:cNvPr>
          <p:cNvSpPr txBox="1"/>
          <p:nvPr/>
        </p:nvSpPr>
        <p:spPr>
          <a:xfrm rot="20248466">
            <a:off x="196300" y="1959027"/>
            <a:ext cx="38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i="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Google Sans"/>
              </a:rPr>
              <a:t>délka 25−40 cm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476B6C-C7D5-C4C6-4B54-210D26570D68}"/>
              </a:ext>
            </a:extLst>
          </p:cNvPr>
          <p:cNvSpPr txBox="1"/>
          <p:nvPr/>
        </p:nvSpPr>
        <p:spPr>
          <a:xfrm rot="1579505">
            <a:off x="7643034" y="2226196"/>
            <a:ext cx="4109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</a:t>
            </a: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Google Sans"/>
              </a:rPr>
              <a:t>hmotnost 30−45 g</a:t>
            </a:r>
            <a:endParaRPr lang="cs-CZ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12186F0-C16F-1074-5565-EB9800CE69C5}"/>
              </a:ext>
            </a:extLst>
          </p:cNvPr>
          <p:cNvSpPr txBox="1"/>
          <p:nvPr/>
        </p:nvSpPr>
        <p:spPr>
          <a:xfrm>
            <a:off x="2841473" y="4716140"/>
            <a:ext cx="519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i="0" u="sng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EF2E0"/>
                </a:highlight>
                <a:latin typeface="Georgia" panose="02040502050405020303" pitchFamily="18" charset="0"/>
              </a:rPr>
              <a:t>Dožívají</a:t>
            </a:r>
            <a:r>
              <a:rPr lang="cs-CZ" sz="3200" b="1" i="0" u="sng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EF2E0"/>
                </a:highlight>
                <a:latin typeface="Georgia" panose="02040502050405020303" pitchFamily="18" charset="0"/>
              </a:rPr>
              <a:t> se 10–12 let</a:t>
            </a:r>
            <a:endParaRPr lang="cs-CZ" sz="32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3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9F5747-BA78-6A1D-0BF3-94E59B53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</a:t>
            </a:r>
            <a:r>
              <a:rPr lang="cs-CZ" sz="4000" b="1" u="sng" dirty="0"/>
              <a:t>JEŠTĚRKA ZELENÁ</a:t>
            </a:r>
            <a:endParaRPr lang="cs-CZ" b="1" u="sng" dirty="0"/>
          </a:p>
        </p:txBody>
      </p:sp>
      <p:pic>
        <p:nvPicPr>
          <p:cNvPr id="3074" name="Picture 2" descr="Ještěrka zelená | Český svaz ochránců přírody – ZO ČSOP Křivatec">
            <a:extLst>
              <a:ext uri="{FF2B5EF4-FFF2-40B4-BE49-F238E27FC236}">
                <a16:creationId xmlns:a16="http://schemas.microsoft.com/office/drawing/2014/main" id="{EC6DF518-FD0A-18DA-6005-3B4C2C7A0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68" y="2119239"/>
            <a:ext cx="48768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79A5F1E-B4F1-A407-944B-D5D2370B77CA}"/>
              </a:ext>
            </a:extLst>
          </p:cNvPr>
          <p:cNvSpPr txBox="1"/>
          <p:nvPr/>
        </p:nvSpPr>
        <p:spPr>
          <a:xfrm rot="1248525">
            <a:off x="7318739" y="1241003"/>
            <a:ext cx="4349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i="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Google Sans"/>
              </a:rPr>
              <a:t>Samice klade 5−20 vajec, inkubace trvá 60−100 dní</a:t>
            </a:r>
            <a:r>
              <a:rPr lang="cs-CZ" sz="3200" b="1" i="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Google Sans"/>
              </a:rPr>
              <a:t>.</a:t>
            </a:r>
            <a:r>
              <a:rPr lang="cs-CZ" sz="3200" b="1" i="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EF2E0"/>
                </a:highlight>
                <a:latin typeface="Georgia" panose="02040502050405020303" pitchFamily="18" charset="0"/>
              </a:rPr>
              <a:t> </a:t>
            </a: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3876962-A6DB-398D-768B-017B255ABD57}"/>
              </a:ext>
            </a:extLst>
          </p:cNvPr>
          <p:cNvSpPr txBox="1"/>
          <p:nvPr/>
        </p:nvSpPr>
        <p:spPr>
          <a:xfrm rot="20453258">
            <a:off x="121211" y="1609173"/>
            <a:ext cx="6587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Je to naše největší a nejbarevnější ještěrka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2D2566A-5AB7-DFD7-9B24-E8E7CC0F8FB6}"/>
              </a:ext>
            </a:extLst>
          </p:cNvPr>
          <p:cNvSpPr txBox="1"/>
          <p:nvPr/>
        </p:nvSpPr>
        <p:spPr>
          <a:xfrm>
            <a:off x="938939" y="5216778"/>
            <a:ext cx="11538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Dospělí jedinci jsou převážně zeleně zbarvení, </a:t>
            </a:r>
          </a:p>
          <a:p>
            <a:r>
              <a:rPr lang="cs-CZ" sz="2800" b="1" i="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samci mají v době rozmnožování tyrkysově zbarvené hrdlo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9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00BDE-2FD0-85F1-07A8-AE5C59D6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76" y="588424"/>
            <a:ext cx="8596668" cy="1320800"/>
          </a:xfrm>
        </p:spPr>
        <p:txBody>
          <a:bodyPr/>
          <a:lstStyle/>
          <a:p>
            <a:r>
              <a:rPr lang="cs-CZ" dirty="0"/>
              <a:t>                    </a:t>
            </a:r>
            <a:r>
              <a:rPr lang="cs-CZ" b="1" u="sng" dirty="0"/>
              <a:t>JEŠTĚRKA ZELENÁ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C18E6A1-A4FE-9F25-495A-9DC4EB55097F}"/>
              </a:ext>
            </a:extLst>
          </p:cNvPr>
          <p:cNvSpPr txBox="1"/>
          <p:nvPr/>
        </p:nvSpPr>
        <p:spPr>
          <a:xfrm rot="20335187">
            <a:off x="316525" y="1827410"/>
            <a:ext cx="61053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Google Sans"/>
              </a:rPr>
              <a:t>Dovedou rychle běhat a šplhat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669018B-38EF-AA61-4FA3-7A842F54E143}"/>
              </a:ext>
            </a:extLst>
          </p:cNvPr>
          <p:cNvSpPr txBox="1"/>
          <p:nvPr/>
        </p:nvSpPr>
        <p:spPr>
          <a:xfrm>
            <a:off x="7357403" y="1366732"/>
            <a:ext cx="31983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Google Sans"/>
              </a:rPr>
              <a:t>ale jen jeden rod je vysloveně stromový</a:t>
            </a:r>
            <a:endParaRPr lang="cs-CZ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Ještěrka zelená – Wikipedie">
            <a:extLst>
              <a:ext uri="{FF2B5EF4-FFF2-40B4-BE49-F238E27FC236}">
                <a16:creationId xmlns:a16="http://schemas.microsoft.com/office/drawing/2014/main" id="{718230AC-6E7C-AB37-BB49-F1408FB78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791" y="2238050"/>
            <a:ext cx="4283612" cy="32127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DCF3B1E-0A0E-2E7C-80F2-415DD6A5C379}"/>
              </a:ext>
            </a:extLst>
          </p:cNvPr>
          <p:cNvSpPr txBox="1"/>
          <p:nvPr/>
        </p:nvSpPr>
        <p:spPr>
          <a:xfrm>
            <a:off x="483576" y="5472688"/>
            <a:ext cx="11285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Google Sans"/>
              </a:rPr>
              <a:t>rozmnožují partenogeneticky, tedy bez přítomnosti samce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80</Words>
  <Application>Microsoft Office PowerPoint</Application>
  <PresentationFormat>Širokoúhlá obrazovka</PresentationFormat>
  <Paragraphs>14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Arial</vt:lpstr>
      <vt:lpstr>Georgia</vt:lpstr>
      <vt:lpstr>Google Sans</vt:lpstr>
      <vt:lpstr>Trebuchet MS</vt:lpstr>
      <vt:lpstr>Wingdings 3</vt:lpstr>
      <vt:lpstr>Fazeta</vt:lpstr>
      <vt:lpstr>JEŠTĚRKY</vt:lpstr>
      <vt:lpstr>                  JEŠTĚRKA ZELENÁ</vt:lpstr>
      <vt:lpstr>             JEŠTĚRKA ZELENÁ</vt:lpstr>
      <vt:lpstr>                    JEŠTĚRKA ZELENÁ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zak1 Dyjakovice</dc:creator>
  <cp:lastModifiedBy>zak1 Dyjakovice</cp:lastModifiedBy>
  <cp:revision>9</cp:revision>
  <dcterms:created xsi:type="dcterms:W3CDTF">2024-04-17T06:59:15Z</dcterms:created>
  <dcterms:modified xsi:type="dcterms:W3CDTF">2024-04-24T07:26:15Z</dcterms:modified>
</cp:coreProperties>
</file>