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B004-98D5-4988-8B40-3CF4FC76081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25BB074-7703-429F-8560-E9AAE114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9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B004-98D5-4988-8B40-3CF4FC76081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25BB074-7703-429F-8560-E9AAE114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08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B004-98D5-4988-8B40-3CF4FC76081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25BB074-7703-429F-8560-E9AAE114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089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B004-98D5-4988-8B40-3CF4FC76081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25BB074-7703-429F-8560-E9AAE1143BB5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354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B004-98D5-4988-8B40-3CF4FC76081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25BB074-7703-429F-8560-E9AAE114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77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B004-98D5-4988-8B40-3CF4FC76081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B074-7703-429F-8560-E9AAE114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63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B004-98D5-4988-8B40-3CF4FC76081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B074-7703-429F-8560-E9AAE114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61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B004-98D5-4988-8B40-3CF4FC76081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B074-7703-429F-8560-E9AAE114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06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5C2B004-98D5-4988-8B40-3CF4FC76081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25BB074-7703-429F-8560-E9AAE114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0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B004-98D5-4988-8B40-3CF4FC76081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B074-7703-429F-8560-E9AAE114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B004-98D5-4988-8B40-3CF4FC76081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25BB074-7703-429F-8560-E9AAE114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3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B004-98D5-4988-8B40-3CF4FC76081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B074-7703-429F-8560-E9AAE114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37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B004-98D5-4988-8B40-3CF4FC76081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B074-7703-429F-8560-E9AAE114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B004-98D5-4988-8B40-3CF4FC76081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B074-7703-429F-8560-E9AAE114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01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B004-98D5-4988-8B40-3CF4FC76081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B074-7703-429F-8560-E9AAE114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74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B004-98D5-4988-8B40-3CF4FC76081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B074-7703-429F-8560-E9AAE114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56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B004-98D5-4988-8B40-3CF4FC76081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BB074-7703-429F-8560-E9AAE114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94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2B004-98D5-4988-8B40-3CF4FC760816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BB074-7703-429F-8560-E9AAE1143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179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B93471-92EC-97A8-FDB0-5C071EC8A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       </a:t>
            </a:r>
            <a:r>
              <a:rPr lang="cs-CZ" sz="5400" b="1" u="sng" dirty="0">
                <a:solidFill>
                  <a:schemeClr val="accent1">
                    <a:lumMod val="75000"/>
                  </a:schemeClr>
                </a:solidFill>
              </a:rPr>
              <a:t>HOUBY</a:t>
            </a:r>
            <a:endParaRPr lang="cs-CZ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řib smrkový | Naturfoto.cz">
            <a:extLst>
              <a:ext uri="{FF2B5EF4-FFF2-40B4-BE49-F238E27FC236}">
                <a16:creationId xmlns:a16="http://schemas.microsoft.com/office/drawing/2014/main" id="{A556EFC9-394C-207F-B700-DEA53B6AE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2"/>
          <a:stretch/>
        </p:blipFill>
        <p:spPr bwMode="auto">
          <a:xfrm>
            <a:off x="680321" y="2060272"/>
            <a:ext cx="3541060" cy="4430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řib kovář | Naturfoto.cz">
            <a:extLst>
              <a:ext uri="{FF2B5EF4-FFF2-40B4-BE49-F238E27FC236}">
                <a16:creationId xmlns:a16="http://schemas.microsoft.com/office/drawing/2014/main" id="{4F226D4C-C07D-1732-84C7-43FCE9809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2"/>
          <a:stretch/>
        </p:blipFill>
        <p:spPr bwMode="auto">
          <a:xfrm>
            <a:off x="5363600" y="2429435"/>
            <a:ext cx="6148079" cy="38548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09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7A7C41-4633-5DC1-C08D-56B60479C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</a:t>
            </a:r>
            <a:r>
              <a:rPr lang="cs-CZ" sz="4800" u="sng" dirty="0">
                <a:solidFill>
                  <a:schemeClr val="accent1"/>
                </a:solidFill>
              </a:rPr>
              <a:t>SBĚR HUB</a:t>
            </a:r>
            <a:endParaRPr lang="cs-CZ" u="sng" dirty="0">
              <a:solidFill>
                <a:schemeClr val="accent1"/>
              </a:solidFill>
            </a:endParaRPr>
          </a:p>
        </p:txBody>
      </p:sp>
      <p:pic>
        <p:nvPicPr>
          <p:cNvPr id="2054" name="Picture 6" descr="Košík na houby H04 | Proutěné výrobky,dřevěné hračky">
            <a:extLst>
              <a:ext uri="{FF2B5EF4-FFF2-40B4-BE49-F238E27FC236}">
                <a16:creationId xmlns:a16="http://schemas.microsoft.com/office/drawing/2014/main" id="{F0E3E0D9-8F69-95D7-DE7E-000D42467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156" y="2411506"/>
            <a:ext cx="5247342" cy="3935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Otrava z hub">
            <a:extLst>
              <a:ext uri="{FF2B5EF4-FFF2-40B4-BE49-F238E27FC236}">
                <a16:creationId xmlns:a16="http://schemas.microsoft.com/office/drawing/2014/main" id="{F1EC5BD0-F184-3DB8-A3B6-F0AED0EFB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4" t="7193" r="5461" b="32958"/>
          <a:stretch/>
        </p:blipFill>
        <p:spPr bwMode="auto">
          <a:xfrm>
            <a:off x="4096870" y="3930333"/>
            <a:ext cx="1138518" cy="108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říbor SYMFONIE | TONER">
            <a:extLst>
              <a:ext uri="{FF2B5EF4-FFF2-40B4-BE49-F238E27FC236}">
                <a16:creationId xmlns:a16="http://schemas.microsoft.com/office/drawing/2014/main" id="{9401F39F-F7A3-7BD0-6E1D-FC3B418B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57" y="3695355"/>
            <a:ext cx="1299592" cy="155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lkien 📔Book Covers | Page 17 | 🧙The Tolkien Forum🧝">
            <a:extLst>
              <a:ext uri="{FF2B5EF4-FFF2-40B4-BE49-F238E27FC236}">
                <a16:creationId xmlns:a16="http://schemas.microsoft.com/office/drawing/2014/main" id="{F035FF7C-F13C-299C-9CD0-0D89788A2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8"/>
          <a:stretch/>
        </p:blipFill>
        <p:spPr bwMode="auto">
          <a:xfrm>
            <a:off x="251012" y="2334221"/>
            <a:ext cx="2648753" cy="17357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 lesích čeká na houbaře nebezpečí - Chebský deník">
            <a:extLst>
              <a:ext uri="{FF2B5EF4-FFF2-40B4-BE49-F238E27FC236}">
                <a16:creationId xmlns:a16="http://schemas.microsoft.com/office/drawing/2014/main" id="{B3524D1F-1C4C-E1CB-5EC9-1E98415E3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4" y="4251915"/>
            <a:ext cx="2648753" cy="1988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ríb dubový ( boletus reticulatus) - Flog.sk">
            <a:extLst>
              <a:ext uri="{FF2B5EF4-FFF2-40B4-BE49-F238E27FC236}">
                <a16:creationId xmlns:a16="http://schemas.microsoft.com/office/drawing/2014/main" id="{86C40CCA-D880-0EAD-80E8-30BDD5428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365" y="2334221"/>
            <a:ext cx="3635623" cy="20450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řib smrkový | NaturAtlas.cz">
            <a:extLst>
              <a:ext uri="{FF2B5EF4-FFF2-40B4-BE49-F238E27FC236}">
                <a16:creationId xmlns:a16="http://schemas.microsoft.com/office/drawing/2014/main" id="{EF050D06-C2E1-C7C9-00CC-FD0A98109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6" t="14253" r="1466" b="-14253"/>
          <a:stretch/>
        </p:blipFill>
        <p:spPr bwMode="auto">
          <a:xfrm>
            <a:off x="8218498" y="4379259"/>
            <a:ext cx="3635622" cy="2726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68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A481CA-1428-2AC6-9A4C-485B59681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                        </a:t>
            </a:r>
            <a:r>
              <a:rPr lang="cs-CZ" b="1" u="sng" dirty="0">
                <a:solidFill>
                  <a:schemeClr val="accent1"/>
                </a:solidFill>
              </a:rPr>
              <a:t>DOBROU CHUŤ</a:t>
            </a:r>
          </a:p>
        </p:txBody>
      </p:sp>
      <p:pic>
        <p:nvPicPr>
          <p:cNvPr id="2050" name="Picture 2" descr="Houbová smaženice s vejci - Recepty.cz - On-line kuchařka">
            <a:extLst>
              <a:ext uri="{FF2B5EF4-FFF2-40B4-BE49-F238E27FC236}">
                <a16:creationId xmlns:a16="http://schemas.microsoft.com/office/drawing/2014/main" id="{9AD356D3-491E-B6D9-56AE-467E57E28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" y="2123236"/>
            <a:ext cx="6605018" cy="44762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lih Özer adlı kullanıcının Gülen yüzlü semboller panosundaki Pin ...">
            <a:extLst>
              <a:ext uri="{FF2B5EF4-FFF2-40B4-BE49-F238E27FC236}">
                <a16:creationId xmlns:a16="http://schemas.microsoft.com/office/drawing/2014/main" id="{C825AB53-D13F-5EDD-52AA-7D3818FE8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273" y="2123236"/>
            <a:ext cx="4775574" cy="38325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29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erlín">
  <a:themeElements>
    <a:clrScheme name="Žluto-oranžov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32</TotalTime>
  <Words>8</Words>
  <Application>Microsoft Office PowerPoint</Application>
  <PresentationFormat>Širokoúhlá obrazovka</PresentationFormat>
  <Paragraphs>3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6" baseType="lpstr">
      <vt:lpstr>Arial</vt:lpstr>
      <vt:lpstr>Trebuchet MS</vt:lpstr>
      <vt:lpstr>Berlín</vt:lpstr>
      <vt:lpstr>                          HOUBY</vt:lpstr>
      <vt:lpstr>                   SBĚR HUB</vt:lpstr>
      <vt:lpstr>                                           DOBROU CHUŤ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3</cp:revision>
  <dcterms:created xsi:type="dcterms:W3CDTF">2024-10-21T10:00:56Z</dcterms:created>
  <dcterms:modified xsi:type="dcterms:W3CDTF">2024-10-23T08:11:47Z</dcterms:modified>
</cp:coreProperties>
</file>