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5"/>
  </p:notes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65838-C927-45F1-AB17-422B50C6135C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A03D8-75F2-44A2-8346-6D2224E34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63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A03D8-75F2-44A2-8346-6D2224E3481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2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549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31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746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666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990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23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93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49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68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936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884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977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58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95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45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7CAA-2CFE-4D2B-860D-63E51B052FEF}" type="datetimeFigureOut">
              <a:rPr lang="cs-CZ" smtClean="0"/>
              <a:t>16.11.2024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D93507-4959-4D9C-A65A-40E8C9533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742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1988D-F0CF-93D3-217F-419062CE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           </a:t>
            </a:r>
            <a:r>
              <a:rPr lang="cs-CZ" b="1" u="sng" dirty="0"/>
              <a:t>20.Řijna-den stromů</a:t>
            </a:r>
          </a:p>
        </p:txBody>
      </p:sp>
      <p:pic>
        <p:nvPicPr>
          <p:cNvPr id="1026" name="Picture 2" descr="Kreslený obrázek listnatý strom Stock Vector by ©izakowski 25807163">
            <a:extLst>
              <a:ext uri="{FF2B5EF4-FFF2-40B4-BE49-F238E27FC236}">
                <a16:creationId xmlns:a16="http://schemas.microsoft.com/office/drawing/2014/main" id="{B24564FF-5DEA-8356-A6D6-4937B88BA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63" y="1750297"/>
            <a:ext cx="3474844" cy="472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Kreslený strom — Stock Vektor © clairev #3569389">
            <a:extLst>
              <a:ext uri="{FF2B5EF4-FFF2-40B4-BE49-F238E27FC236}">
                <a16:creationId xmlns:a16="http://schemas.microsoft.com/office/drawing/2014/main" id="{64FC10A7-209F-D9AC-4608-15340F1015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9164" y="3121151"/>
            <a:ext cx="829235" cy="82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Douglas fir tree transparent background 24678955 PNG">
            <a:extLst>
              <a:ext uri="{FF2B5EF4-FFF2-40B4-BE49-F238E27FC236}">
                <a16:creationId xmlns:a16="http://schemas.microsoft.com/office/drawing/2014/main" id="{D4AF5950-2D42-69AE-0403-7F0466CB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57" y="1661615"/>
            <a:ext cx="3156792" cy="46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60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2AC85-EB8C-14AA-4B72-CA13A5F3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28" y="591671"/>
            <a:ext cx="8596668" cy="1320800"/>
          </a:xfrm>
        </p:spPr>
        <p:txBody>
          <a:bodyPr/>
          <a:lstStyle/>
          <a:p>
            <a:r>
              <a:rPr lang="cs-CZ" dirty="0"/>
              <a:t>                        </a:t>
            </a:r>
            <a:r>
              <a:rPr lang="cs-CZ" sz="5400" u="sng" dirty="0"/>
              <a:t>SMRK</a:t>
            </a:r>
            <a:endParaRPr lang="cs-CZ" u="sng" dirty="0"/>
          </a:p>
        </p:txBody>
      </p:sp>
      <p:pic>
        <p:nvPicPr>
          <p:cNvPr id="1026" name="Picture 2" descr="Free fotobanka : větev, list, evergreen, Vánoce, vánoční strom ...">
            <a:extLst>
              <a:ext uri="{FF2B5EF4-FFF2-40B4-BE49-F238E27FC236}">
                <a16:creationId xmlns:a16="http://schemas.microsoft.com/office/drawing/2014/main" id="{786C0E22-C655-E0D9-C6C6-423D296BE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 r="14615"/>
          <a:stretch/>
        </p:blipFill>
        <p:spPr bwMode="auto">
          <a:xfrm>
            <a:off x="4231340" y="2452939"/>
            <a:ext cx="3263153" cy="2820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Stříbrný smrk pichlavý prodej – Zahradní plastové">
            <a:extLst>
              <a:ext uri="{FF2B5EF4-FFF2-40B4-BE49-F238E27FC236}">
                <a16:creationId xmlns:a16="http://schemas.microsoft.com/office/drawing/2014/main" id="{60DEFEFC-3364-3BF7-1F00-A04518180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r="13183"/>
          <a:stretch/>
        </p:blipFill>
        <p:spPr bwMode="auto">
          <a:xfrm>
            <a:off x="7887771" y="2452938"/>
            <a:ext cx="2251311" cy="2924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mrek obyčajný | Naturfoto">
            <a:extLst>
              <a:ext uri="{FF2B5EF4-FFF2-40B4-BE49-F238E27FC236}">
                <a16:creationId xmlns:a16="http://schemas.microsoft.com/office/drawing/2014/main" id="{5CF27A8D-5BDA-9A44-48A6-200BC4C14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" r="15886" b="4572"/>
          <a:stretch/>
        </p:blipFill>
        <p:spPr bwMode="auto">
          <a:xfrm>
            <a:off x="278121" y="2211496"/>
            <a:ext cx="3702424" cy="3303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205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89CA9-34C5-809A-38CB-9E9B5BAA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</a:t>
            </a:r>
            <a:r>
              <a:rPr lang="cs-CZ" sz="5400" b="1" u="sng" dirty="0"/>
              <a:t>Bříza</a:t>
            </a:r>
            <a:endParaRPr lang="cs-CZ" b="1" u="sng" dirty="0"/>
          </a:p>
        </p:txBody>
      </p:sp>
      <p:pic>
        <p:nvPicPr>
          <p:cNvPr id="2050" name="Picture 2" descr="Bříza bělokorá | Naturfoto.cz">
            <a:extLst>
              <a:ext uri="{FF2B5EF4-FFF2-40B4-BE49-F238E27FC236}">
                <a16:creationId xmlns:a16="http://schemas.microsoft.com/office/drawing/2014/main" id="{84B5154D-6AE4-8CF8-A124-C5BFFBD5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8046"/>
            <a:ext cx="3191435" cy="2127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říza bělokorá: na vlasy i klouby | Prima nápady">
            <a:extLst>
              <a:ext uri="{FF2B5EF4-FFF2-40B4-BE49-F238E27FC236}">
                <a16:creationId xmlns:a16="http://schemas.microsoft.com/office/drawing/2014/main" id="{AB9E686C-CFFF-78DD-7B81-7FF033C2D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18" y="2330823"/>
            <a:ext cx="3750812" cy="21963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EKTRICKÉ VLÁČKY a modelová železnice: TT KRAJINA STROMY FALLER 181372 ...">
            <a:extLst>
              <a:ext uri="{FF2B5EF4-FFF2-40B4-BE49-F238E27FC236}">
                <a16:creationId xmlns:a16="http://schemas.microsoft.com/office/drawing/2014/main" id="{C92CAD4F-D198-E3D3-2679-1B3F66ACF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18" y="1693136"/>
            <a:ext cx="3875368" cy="32344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80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10</Words>
  <Application>Microsoft Office PowerPoint</Application>
  <PresentationFormat>Širokoúhlá obrazovka</PresentationFormat>
  <Paragraphs>4</Paragraphs>
  <Slides>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Wingdings 3</vt:lpstr>
      <vt:lpstr>Fazeta</vt:lpstr>
      <vt:lpstr>            20.Řijna-den stromů</vt:lpstr>
      <vt:lpstr>                        SMRK</vt:lpstr>
      <vt:lpstr>                      Bříza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User</cp:lastModifiedBy>
  <cp:revision>7</cp:revision>
  <dcterms:created xsi:type="dcterms:W3CDTF">2024-10-14T09:57:35Z</dcterms:created>
  <dcterms:modified xsi:type="dcterms:W3CDTF">2024-11-16T21:34:54Z</dcterms:modified>
</cp:coreProperties>
</file>