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壁紙 中国、万里の長城、山々、霧、歴史、建築、夜明け 1920x1200 無料のデスクトップの背景, 画像">
            <a:extLst>
              <a:ext uri="{FF2B5EF4-FFF2-40B4-BE49-F238E27FC236}">
                <a16:creationId xmlns:a16="http://schemas.microsoft.com/office/drawing/2014/main" id="{E875E778-867D-170A-8CB3-8C090586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472" y="-9699812"/>
            <a:ext cx="13169153" cy="197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FA1C434-901B-03BE-FCA9-0665C637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37835"/>
            <a:ext cx="10364451" cy="1596177"/>
          </a:xfrm>
        </p:spPr>
        <p:txBody>
          <a:bodyPr>
            <a:normAutofit/>
          </a:bodyPr>
          <a:lstStyle/>
          <a:p>
            <a:r>
              <a:rPr lang="cs-CZ" sz="4000" b="1" u="sng" dirty="0"/>
              <a:t>Nové divy Světa </a:t>
            </a:r>
          </a:p>
        </p:txBody>
      </p:sp>
      <p:pic>
        <p:nvPicPr>
          <p:cNvPr id="1026" name="Picture 2" descr="Velká čínská zeď 2024: Délka [km], Šířka, Stáří">
            <a:extLst>
              <a:ext uri="{FF2B5EF4-FFF2-40B4-BE49-F238E27FC236}">
                <a16:creationId xmlns:a16="http://schemas.microsoft.com/office/drawing/2014/main" id="{1516B611-F266-A230-2253-B2C588BE1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67" y="1586753"/>
            <a:ext cx="4504665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7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a Grande Muraille de Chine - Le journal de Magel">
            <a:extLst>
              <a:ext uri="{FF2B5EF4-FFF2-40B4-BE49-F238E27FC236}">
                <a16:creationId xmlns:a16="http://schemas.microsoft.com/office/drawing/2014/main" id="{EC647897-FBA9-E6D3-6170-A914E339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2024"/>
            <a:ext cx="12192000" cy="819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9129AAA-4BD4-03B9-A432-94839741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F912B-3305-DDD9-9EFA-EA3F135639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Velká čínská zeď je nejen obrannou stavbou, ale i kulturním symbolem.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Ukazuje vyspělost starověké čínské civilizace a její odhodlání chránit své hranice.</a:t>
            </a:r>
          </a:p>
        </p:txBody>
      </p:sp>
    </p:spTree>
    <p:extLst>
      <p:ext uri="{BB962C8B-B14F-4D97-AF65-F5344CB8AC3E}">
        <p14:creationId xmlns:p14="http://schemas.microsoft.com/office/powerpoint/2010/main" val="2150081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lories of China | China Tour | Wendy Wu Tours">
            <a:extLst>
              <a:ext uri="{FF2B5EF4-FFF2-40B4-BE49-F238E27FC236}">
                <a16:creationId xmlns:a16="http://schemas.microsoft.com/office/drawing/2014/main" id="{1FC8C03F-36D3-5433-B601-69D49F1E3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753"/>
            <a:ext cx="12192000" cy="77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1CB2F72-FC28-5584-4D4B-EA5F55E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BC0102-4A1C-CC42-4974-801A85D37C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</a:p>
          <a:p>
            <a:r>
              <a:rPr lang="cs-CZ" dirty="0"/>
              <a:t>Petr </a:t>
            </a:r>
            <a:r>
              <a:rPr lang="cs-CZ" dirty="0" err="1"/>
              <a:t>Šimara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787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E70A40-9656-3092-FBF2-B4A945A3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09553"/>
            <a:ext cx="10364451" cy="1596177"/>
          </a:xfrm>
        </p:spPr>
        <p:txBody>
          <a:bodyPr/>
          <a:lstStyle/>
          <a:p>
            <a:r>
              <a:rPr lang="cs-CZ" b="1" u="sng" dirty="0"/>
              <a:t>Nové Divy Světa</a:t>
            </a:r>
            <a:endParaRPr lang="cs-CZ" dirty="0"/>
          </a:p>
        </p:txBody>
      </p:sp>
      <p:pic>
        <p:nvPicPr>
          <p:cNvPr id="1026" name="Picture 2" descr="Dovolená Čína Travel Family all inclusive 2025 | Zájezdy.cz">
            <a:extLst>
              <a:ext uri="{FF2B5EF4-FFF2-40B4-BE49-F238E27FC236}">
                <a16:creationId xmlns:a16="http://schemas.microsoft.com/office/drawing/2014/main" id="{47B4CD21-1B17-BF30-07E4-B6F67698F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26" y="0"/>
            <a:ext cx="10283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wnload great wall of china night wallpapers Bhmpics">
            <a:extLst>
              <a:ext uri="{FF2B5EF4-FFF2-40B4-BE49-F238E27FC236}">
                <a16:creationId xmlns:a16="http://schemas.microsoft.com/office/drawing/2014/main" id="{A4A1204F-88BA-98FC-263E-12B6F7FD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9" y="268942"/>
            <a:ext cx="10178972" cy="679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Photo | The great wall of china in badaling">
            <a:extLst>
              <a:ext uri="{FF2B5EF4-FFF2-40B4-BE49-F238E27FC236}">
                <a16:creationId xmlns:a16="http://schemas.microsoft.com/office/drawing/2014/main" id="{56C82B09-5696-4568-5657-37CB546B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09" y="541170"/>
            <a:ext cx="9540309" cy="62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38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ník.cz | Velká čínská zeď | fotogalerie">
            <a:extLst>
              <a:ext uri="{FF2B5EF4-FFF2-40B4-BE49-F238E27FC236}">
                <a16:creationId xmlns:a16="http://schemas.microsoft.com/office/drawing/2014/main" id="{4C2A91AE-6DF7-8DCC-5AD3-D9993D12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" y="-98430"/>
            <a:ext cx="12066494" cy="80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45CA6E5-4741-2DF7-7CB0-689738A45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Velká čínská zeď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89D55-4B00-E3D0-9F70-95616EB86A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Velká čínská zeď je jedním z nejvýznamnějších stavebních projektů v historii lidstva.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Sloužila k ochraně čínského území před nájezdy kočovných kmenů.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Je symbole čínské vytrvalosti, obrany a kulturní identity.</a:t>
            </a:r>
          </a:p>
        </p:txBody>
      </p:sp>
    </p:spTree>
    <p:extLst>
      <p:ext uri="{BB962C8B-B14F-4D97-AF65-F5344CB8AC3E}">
        <p14:creationId xmlns:p14="http://schemas.microsoft.com/office/powerpoint/2010/main" val="247222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итай: что посмотреть и чем вдохновиться">
            <a:extLst>
              <a:ext uri="{FF2B5EF4-FFF2-40B4-BE49-F238E27FC236}">
                <a16:creationId xmlns:a16="http://schemas.microsoft.com/office/drawing/2014/main" id="{B12F325E-FBDB-7AF7-70D7-172A2436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356" y="-2169460"/>
            <a:ext cx="12744637" cy="102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38A7FE-62E3-03E1-0365-95049A98E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informace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4759C-E1DB-A716-800E-E55F2C8058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📍 </a:t>
            </a:r>
            <a:r>
              <a:rPr lang="cs-CZ" b="1" dirty="0"/>
              <a:t>Délka:</a:t>
            </a:r>
            <a:r>
              <a:rPr lang="cs-CZ" dirty="0"/>
              <a:t> Přes 21 000 km (včetně vedlejších větví)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🏗️ </a:t>
            </a:r>
            <a:r>
              <a:rPr lang="cs-CZ" b="1" dirty="0"/>
              <a:t>Stavba:</a:t>
            </a:r>
            <a:r>
              <a:rPr lang="cs-CZ" dirty="0"/>
              <a:t> Probíhala více než 2 000 let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🕰️ </a:t>
            </a:r>
            <a:r>
              <a:rPr lang="pl-PL" b="1" dirty="0"/>
              <a:t>Období:</a:t>
            </a:r>
            <a:r>
              <a:rPr lang="pl-PL" dirty="0"/>
              <a:t> Od 7. století př. n. l. až do 17. století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📌 </a:t>
            </a:r>
            <a:r>
              <a:rPr lang="cs-CZ" b="1" dirty="0"/>
              <a:t>Země:</a:t>
            </a:r>
            <a:r>
              <a:rPr lang="cs-CZ" dirty="0"/>
              <a:t> Nachází se v severní Číně</a:t>
            </a:r>
          </a:p>
        </p:txBody>
      </p:sp>
    </p:spTree>
    <p:extLst>
      <p:ext uri="{BB962C8B-B14F-4D97-AF65-F5344CB8AC3E}">
        <p14:creationId xmlns:p14="http://schemas.microsoft.com/office/powerpoint/2010/main" val="7216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Great Wall of China | Mustseespots.com">
            <a:extLst>
              <a:ext uri="{FF2B5EF4-FFF2-40B4-BE49-F238E27FC236}">
                <a16:creationId xmlns:a16="http://schemas.microsoft.com/office/drawing/2014/main" id="{8787CCFC-8B3D-51DF-F84E-1D60229DD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63718" cy="91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1B8B341-A824-9853-07B9-1EE6CA8F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Důvod stavby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68DF83-79C3-7224-CAAA-72A06D2671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Ochrana před útoky nomádských kmenů, zejména Mongolů.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Kontrola obchodu po Hedvábné stezce.</a:t>
            </a: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Symbol jednoty a síly čínského impéria.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653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长城雄姿，（祝贺老师佳作荣获首页综合精华）">
            <a:extLst>
              <a:ext uri="{FF2B5EF4-FFF2-40B4-BE49-F238E27FC236}">
                <a16:creationId xmlns:a16="http://schemas.microsoft.com/office/drawing/2014/main" id="{9B76AB2B-E206-25A5-5A55-A1C91087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291" y="-430308"/>
            <a:ext cx="12782550" cy="87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AB03191-FF13-C328-A331-DB7311F3C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Stavitelé a dynastie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39BF27-57DD-11C0-272A-8E4F55591D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První úseky byly postaveny už v období válčících států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Nejznámější části zdi postavila </a:t>
            </a:r>
            <a:r>
              <a:rPr lang="cs-CZ" b="1" dirty="0"/>
              <a:t>dynastie </a:t>
            </a:r>
            <a:r>
              <a:rPr lang="cs-CZ" b="1" dirty="0" err="1"/>
              <a:t>Čchin</a:t>
            </a:r>
            <a:r>
              <a:rPr lang="cs-CZ" b="1" dirty="0"/>
              <a:t> (221–206 př. n. l.)</a:t>
            </a:r>
            <a:r>
              <a:rPr lang="cs-CZ" dirty="0"/>
              <a:t> a </a:t>
            </a:r>
            <a:r>
              <a:rPr lang="cs-CZ" b="1" dirty="0"/>
              <a:t>dynastie Ming (1368–1644)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Miliony dělníků, vojáků a vězňů se podílely na stavbě.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830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紫海香堤香草艺术庄园-司马台长城一日游">
            <a:extLst>
              <a:ext uri="{FF2B5EF4-FFF2-40B4-BE49-F238E27FC236}">
                <a16:creationId xmlns:a16="http://schemas.microsoft.com/office/drawing/2014/main" id="{7694A552-FF89-189A-D258-B149C6C4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753" cy="980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933C062-0FA3-FD38-0CA6-FB72733F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a materiály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69C07-CF5E-C775-BC70-B7F7152833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Různé části byly stavěny z různých materiálů: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Kámen, hlína, dřevo, cihly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Výstavba byla extrémně náročná kvůli terénu a délce.</a:t>
            </a:r>
          </a:p>
        </p:txBody>
      </p:sp>
    </p:spTree>
    <p:extLst>
      <p:ext uri="{BB962C8B-B14F-4D97-AF65-F5344CB8AC3E}">
        <p14:creationId xmlns:p14="http://schemas.microsoft.com/office/powerpoint/2010/main" val="3657986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壁紙 万里の長城、山、青い空、中国 1920x1200 無料のデスクトップの背景, 画像">
            <a:extLst>
              <a:ext uri="{FF2B5EF4-FFF2-40B4-BE49-F238E27FC236}">
                <a16:creationId xmlns:a16="http://schemas.microsoft.com/office/drawing/2014/main" id="{80867CF9-263B-6A20-B10D-4F7ED0A5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CF0D36C-34EF-4874-37AB-A79B9ADE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D81CA6-8F18-C6B8-0D89-BB8CE52702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Zeď je dnes chráněnou památkou UNESCO (od roku 1987).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Části zdi jsou přístupné turistům – např. </a:t>
            </a:r>
            <a:r>
              <a:rPr lang="cs-CZ" dirty="0" err="1"/>
              <a:t>Badaling</a:t>
            </a:r>
            <a:r>
              <a:rPr lang="cs-CZ" dirty="0"/>
              <a:t>, </a:t>
            </a:r>
            <a:r>
              <a:rPr lang="cs-CZ" dirty="0" err="1"/>
              <a:t>Mutianyu</a:t>
            </a:r>
            <a:r>
              <a:rPr lang="cs-CZ" dirty="0"/>
              <a:t>.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Části jsou poničené nebo zaniklé.</a:t>
            </a:r>
          </a:p>
        </p:txBody>
      </p:sp>
    </p:spTree>
    <p:extLst>
      <p:ext uri="{BB962C8B-B14F-4D97-AF65-F5344CB8AC3E}">
        <p14:creationId xmlns:p14="http://schemas.microsoft.com/office/powerpoint/2010/main" val="3370685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【万里长城永不倒摄影图片】北京纪实摄影_秋之居_太平洋电脑网摄影部落">
            <a:extLst>
              <a:ext uri="{FF2B5EF4-FFF2-40B4-BE49-F238E27FC236}">
                <a16:creationId xmlns:a16="http://schemas.microsoft.com/office/drawing/2014/main" id="{7D29E5B7-54FC-039B-F342-EBDDE9DD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1CC2ED-DB89-6756-B6B5-2D412607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B2CF13-BF3B-2BF6-6A18-D85CE19270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Není viditelná z Měsíce pouhým okem – to je mýtus.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Patří mezi „Nových sedm divů světa“.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Odhaduje se, že při stavbě zemřelo až 1 milion lidí.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5EC93A6-ABB7-9B1A-1166-721719592286}"/>
              </a:ext>
            </a:extLst>
          </p:cNvPr>
          <p:cNvSpPr txBox="1">
            <a:spLocks/>
          </p:cNvSpPr>
          <p:nvPr/>
        </p:nvSpPr>
        <p:spPr>
          <a:xfrm>
            <a:off x="913774" y="591623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719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41</TotalTime>
  <Words>279</Words>
  <Application>Microsoft Office PowerPoint</Application>
  <PresentationFormat>Širokoúhlá obrazovka</PresentationFormat>
  <Paragraphs>37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Tw Cen MT</vt:lpstr>
      <vt:lpstr>Wingdings</vt:lpstr>
      <vt:lpstr>Kapka</vt:lpstr>
      <vt:lpstr>Nové divy Světa </vt:lpstr>
      <vt:lpstr>Nové Divy Světa</vt:lpstr>
      <vt:lpstr>Velká čínská zeď</vt:lpstr>
      <vt:lpstr>Základní informace </vt:lpstr>
      <vt:lpstr>Důvod stavby</vt:lpstr>
      <vt:lpstr>Stavitelé a dynastie</vt:lpstr>
      <vt:lpstr>Stavba a materiály</vt:lpstr>
      <vt:lpstr>Současnost</vt:lpstr>
      <vt:lpstr>Zajímavosti</vt:lpstr>
      <vt:lpstr>Závěr</vt:lpstr>
      <vt:lpstr>Konec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11</cp:revision>
  <dcterms:created xsi:type="dcterms:W3CDTF">2025-04-23T08:25:42Z</dcterms:created>
  <dcterms:modified xsi:type="dcterms:W3CDTF">2025-05-05T10:14:03Z</dcterms:modified>
</cp:coreProperties>
</file>