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1"/>
  </p:sldMasterIdLst>
  <p:sldIdLst>
    <p:sldId id="261" r:id="rId2"/>
    <p:sldId id="263" r:id="rId3"/>
    <p:sldId id="259" r:id="rId4"/>
    <p:sldId id="264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-54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F5EDD-63F5-4F6D-A5D9-F1887375470B}" type="datetimeFigureOut">
              <a:rPr lang="cs-CZ" smtClean="0"/>
              <a:pPr/>
              <a:t>10.12.2024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CBCEF-1D10-4FB4-A367-D3EEFB828429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57441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F5EDD-63F5-4F6D-A5D9-F1887375470B}" type="datetimeFigureOut">
              <a:rPr lang="cs-CZ" smtClean="0"/>
              <a:pPr/>
              <a:t>10.12.2024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CBCEF-1D10-4FB4-A367-D3EEFB82842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63593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F5EDD-63F5-4F6D-A5D9-F1887375470B}" type="datetimeFigureOut">
              <a:rPr lang="cs-CZ" smtClean="0"/>
              <a:pPr/>
              <a:t>10.12.2024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CBCEF-1D10-4FB4-A367-D3EEFB82842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41559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F5EDD-63F5-4F6D-A5D9-F1887375470B}" type="datetimeFigureOut">
              <a:rPr lang="cs-CZ" smtClean="0"/>
              <a:pPr/>
              <a:t>10.12.2024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CBCEF-1D10-4FB4-A367-D3EEFB82842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3795826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F5EDD-63F5-4F6D-A5D9-F1887375470B}" type="datetimeFigureOut">
              <a:rPr lang="cs-CZ" smtClean="0"/>
              <a:pPr/>
              <a:t>10.12.2024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CBCEF-1D10-4FB4-A367-D3EEFB82842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853871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F5EDD-63F5-4F6D-A5D9-F1887375470B}" type="datetimeFigureOut">
              <a:rPr lang="cs-CZ" smtClean="0"/>
              <a:pPr/>
              <a:t>10.12.2024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CBCEF-1D10-4FB4-A367-D3EEFB82842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9252849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F5EDD-63F5-4F6D-A5D9-F1887375470B}" type="datetimeFigureOut">
              <a:rPr lang="cs-CZ" smtClean="0"/>
              <a:pPr/>
              <a:t>10.12.2024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CBCEF-1D10-4FB4-A367-D3EEFB82842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859919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F5EDD-63F5-4F6D-A5D9-F1887375470B}" type="datetimeFigureOut">
              <a:rPr lang="cs-CZ" smtClean="0"/>
              <a:pPr/>
              <a:t>10.12.2024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CBCEF-1D10-4FB4-A367-D3EEFB82842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70981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F5EDD-63F5-4F6D-A5D9-F1887375470B}" type="datetimeFigureOut">
              <a:rPr lang="cs-CZ" smtClean="0"/>
              <a:pPr/>
              <a:t>10.12.2024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CBCEF-1D10-4FB4-A367-D3EEFB82842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92290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F5EDD-63F5-4F6D-A5D9-F1887375470B}" type="datetimeFigureOut">
              <a:rPr lang="cs-CZ" smtClean="0"/>
              <a:pPr/>
              <a:t>10.12.2024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CBCEF-1D10-4FB4-A367-D3EEFB82842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0566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F5EDD-63F5-4F6D-A5D9-F1887375470B}" type="datetimeFigureOut">
              <a:rPr lang="cs-CZ" smtClean="0"/>
              <a:pPr/>
              <a:t>10.12.2024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CBCEF-1D10-4FB4-A367-D3EEFB82842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70468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F5EDD-63F5-4F6D-A5D9-F1887375470B}" type="datetimeFigureOut">
              <a:rPr lang="cs-CZ" smtClean="0"/>
              <a:pPr/>
              <a:t>10.12.2024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CBCEF-1D10-4FB4-A367-D3EEFB82842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29746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F5EDD-63F5-4F6D-A5D9-F1887375470B}" type="datetimeFigureOut">
              <a:rPr lang="cs-CZ" smtClean="0"/>
              <a:pPr/>
              <a:t>10.12.2024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CBCEF-1D10-4FB4-A367-D3EEFB82842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17774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F5EDD-63F5-4F6D-A5D9-F1887375470B}" type="datetimeFigureOut">
              <a:rPr lang="cs-CZ" smtClean="0"/>
              <a:pPr/>
              <a:t>10.12.2024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CBCEF-1D10-4FB4-A367-D3EEFB82842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95558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F5EDD-63F5-4F6D-A5D9-F1887375470B}" type="datetimeFigureOut">
              <a:rPr lang="cs-CZ" smtClean="0"/>
              <a:pPr/>
              <a:t>10.12.2024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CBCEF-1D10-4FB4-A367-D3EEFB82842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00022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F5EDD-63F5-4F6D-A5D9-F1887375470B}" type="datetimeFigureOut">
              <a:rPr lang="cs-CZ" smtClean="0"/>
              <a:pPr/>
              <a:t>10.12.2024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CBCEF-1D10-4FB4-A367-D3EEFB82842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20493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F5EDD-63F5-4F6D-A5D9-F1887375470B}" type="datetimeFigureOut">
              <a:rPr lang="cs-CZ" smtClean="0"/>
              <a:pPr/>
              <a:t>10.12.2024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CBCEF-1D10-4FB4-A367-D3EEFB82842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94075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40F5EDD-63F5-4F6D-A5D9-F1887375470B}" type="datetimeFigureOut">
              <a:rPr lang="cs-CZ" smtClean="0"/>
              <a:pPr/>
              <a:t>10.12.2024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67CBCEF-1D10-4FB4-A367-D3EEFB82842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223099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  <p:sldLayoutId id="2147483809" r:id="rId12"/>
    <p:sldLayoutId id="2147483810" r:id="rId13"/>
    <p:sldLayoutId id="2147483811" r:id="rId14"/>
    <p:sldLayoutId id="2147483812" r:id="rId15"/>
    <p:sldLayoutId id="2147483813" r:id="rId16"/>
    <p:sldLayoutId id="214748381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93950BE-D267-FD8A-DADB-51FE65809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2702"/>
            <a:ext cx="10394576" cy="1651933"/>
          </a:xfrm>
        </p:spPr>
        <p:txBody>
          <a:bodyPr>
            <a:normAutofit/>
          </a:bodyPr>
          <a:lstStyle/>
          <a:p>
            <a:pPr algn="ctr"/>
            <a:r>
              <a:rPr lang="cs-CZ" sz="4400" b="1" dirty="0"/>
              <a:t>NEVYHOŘTE</a:t>
            </a:r>
            <a:br>
              <a:rPr lang="cs-CZ" sz="4400" b="1" dirty="0"/>
            </a:br>
            <a:r>
              <a:rPr lang="cs-CZ" sz="4400" b="1" dirty="0"/>
              <a:t>JAK SPRÁVNĚ DOBÍJET BATERIE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BD713CC0-5471-29C5-739D-885BC6EB6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5819" y="3752646"/>
            <a:ext cx="2672839" cy="2809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Nalezený obrázek pro dobíjení TELEFONU">
            <a:extLst>
              <a:ext uri="{FF2B5EF4-FFF2-40B4-BE49-F238E27FC236}">
                <a16:creationId xmlns:a16="http://schemas.microsoft.com/office/drawing/2014/main" xmlns="" id="{D5DE74B1-7AD7-131C-15EC-9250798651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39342" y="2222967"/>
            <a:ext cx="3963243" cy="2250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Nalezený obrázek pro DOBÍJENÍ BATERII GIF">
            <a:extLst>
              <a:ext uri="{FF2B5EF4-FFF2-40B4-BE49-F238E27FC236}">
                <a16:creationId xmlns:a16="http://schemas.microsoft.com/office/drawing/2014/main" xmlns="" id="{CC43C01D-E90C-E185-A7E2-E207BDCD28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13978" y="3012917"/>
            <a:ext cx="3857522" cy="233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39775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alezený obrázek pro dobíjení TELEFONU">
            <a:extLst>
              <a:ext uri="{FF2B5EF4-FFF2-40B4-BE49-F238E27FC236}">
                <a16:creationId xmlns:a16="http://schemas.microsoft.com/office/drawing/2014/main" xmlns="" id="{AE3BABBE-0D84-A313-0821-9D71373327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49306" y="-120897"/>
            <a:ext cx="12290611" cy="6978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DC76E6-35B0-4BBD-EE7B-EE22D0C43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PRAVIDLA O NABÍJENÍ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292A9A1-BDE3-27A1-D4D6-C34D65DE06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lnSpc>
                <a:spcPts val="1650"/>
              </a:lnSpc>
              <a:buFont typeface="Arial" panose="020B0604020202020204" pitchFamily="34" charset="0"/>
              <a:buChar char="•"/>
            </a:pPr>
            <a:r>
              <a:rPr lang="cs-CZ" sz="2800" b="0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Roboto" panose="02000000000000000000" pitchFamily="2" charset="0"/>
              </a:rPr>
              <a:t>1)</a:t>
            </a:r>
            <a:r>
              <a:rPr lang="cs-CZ" sz="2800" b="0" i="0" dirty="0">
                <a:effectLst/>
                <a:latin typeface="Roboto" panose="02000000000000000000" pitchFamily="2" charset="0"/>
              </a:rPr>
              <a:t> Udržujte kapacitu baterie od 20 do 90 procent</a:t>
            </a:r>
          </a:p>
          <a:p>
            <a:pPr algn="l">
              <a:lnSpc>
                <a:spcPts val="1650"/>
              </a:lnSpc>
              <a:buFont typeface="Arial" panose="020B0604020202020204" pitchFamily="34" charset="0"/>
              <a:buChar char="•"/>
            </a:pPr>
            <a:r>
              <a:rPr lang="cs-CZ" sz="2800" b="0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Roboto" panose="02000000000000000000" pitchFamily="2" charset="0"/>
              </a:rPr>
              <a:t>2)</a:t>
            </a:r>
            <a:r>
              <a:rPr lang="cs-CZ" sz="2800" b="0" i="0" dirty="0">
                <a:effectLst/>
                <a:latin typeface="Roboto" panose="02000000000000000000" pitchFamily="2" charset="0"/>
              </a:rPr>
              <a:t> Nenabíjejte přes noc</a:t>
            </a:r>
          </a:p>
          <a:p>
            <a:pPr algn="l">
              <a:lnSpc>
                <a:spcPts val="1650"/>
              </a:lnSpc>
              <a:buFont typeface="Arial" panose="020B0604020202020204" pitchFamily="34" charset="0"/>
              <a:buChar char="•"/>
            </a:pPr>
            <a:r>
              <a:rPr lang="cs-CZ" sz="2800" b="0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Roboto" panose="02000000000000000000" pitchFamily="2" charset="0"/>
              </a:rPr>
              <a:t>3)</a:t>
            </a:r>
            <a:r>
              <a:rPr lang="cs-CZ" sz="2800" b="0" i="0" dirty="0">
                <a:effectLst/>
                <a:latin typeface="Roboto" panose="02000000000000000000" pitchFamily="2" charset="0"/>
              </a:rPr>
              <a:t> Nenechávejte baterii úplně vybitou</a:t>
            </a:r>
          </a:p>
          <a:p>
            <a:pPr algn="l">
              <a:lnSpc>
                <a:spcPts val="1650"/>
              </a:lnSpc>
              <a:buFont typeface="Arial" panose="020B0604020202020204" pitchFamily="34" charset="0"/>
              <a:buChar char="•"/>
            </a:pPr>
            <a:r>
              <a:rPr lang="cs-CZ" sz="2800" b="0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Roboto" panose="02000000000000000000" pitchFamily="2" charset="0"/>
              </a:rPr>
              <a:t>4)</a:t>
            </a:r>
            <a:r>
              <a:rPr lang="cs-CZ" sz="2800" b="0" i="0" dirty="0">
                <a:effectLst/>
                <a:latin typeface="Roboto" panose="02000000000000000000" pitchFamily="2" charset="0"/>
              </a:rPr>
              <a:t> Pozor na extrémní teploty</a:t>
            </a:r>
          </a:p>
          <a:p>
            <a:pPr algn="l">
              <a:lnSpc>
                <a:spcPts val="1650"/>
              </a:lnSpc>
              <a:buFont typeface="Arial" panose="020B0604020202020204" pitchFamily="34" charset="0"/>
              <a:buChar char="•"/>
            </a:pPr>
            <a:r>
              <a:rPr lang="cs-CZ" sz="2800" b="0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Roboto" panose="02000000000000000000" pitchFamily="2" charset="0"/>
              </a:rPr>
              <a:t>5) </a:t>
            </a:r>
            <a:r>
              <a:rPr lang="cs-CZ" sz="2800" b="0" i="0" dirty="0">
                <a:effectLst/>
                <a:latin typeface="Roboto" panose="02000000000000000000" pitchFamily="2" charset="0"/>
              </a:rPr>
              <a:t>Minimalizujte programy spuštěné na pozadí</a:t>
            </a:r>
          </a:p>
          <a:p>
            <a:pPr algn="l">
              <a:lnSpc>
                <a:spcPts val="1650"/>
              </a:lnSpc>
              <a:buFont typeface="Arial" panose="020B0604020202020204" pitchFamily="34" charset="0"/>
              <a:buChar char="•"/>
            </a:pPr>
            <a:r>
              <a:rPr lang="cs-CZ" sz="2800" b="0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Roboto" panose="02000000000000000000" pitchFamily="2" charset="0"/>
              </a:rPr>
              <a:t>6)</a:t>
            </a:r>
            <a:r>
              <a:rPr lang="cs-CZ" sz="2800" b="0" i="0" dirty="0">
                <a:effectLst/>
                <a:latin typeface="Roboto" panose="02000000000000000000" pitchFamily="2" charset="0"/>
              </a:rPr>
              <a:t> Využívejte automatickou regulaci jasu</a:t>
            </a:r>
          </a:p>
          <a:p>
            <a:pPr algn="l">
              <a:lnSpc>
                <a:spcPts val="1650"/>
              </a:lnSpc>
              <a:buFont typeface="Arial" panose="020B0604020202020204" pitchFamily="34" charset="0"/>
              <a:buChar char="•"/>
            </a:pPr>
            <a:r>
              <a:rPr lang="cs-CZ" sz="2800" b="0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Roboto" panose="02000000000000000000" pitchFamily="2" charset="0"/>
              </a:rPr>
              <a:t>7)</a:t>
            </a:r>
            <a:r>
              <a:rPr lang="cs-CZ" sz="2800" b="0" i="0" dirty="0">
                <a:effectLst/>
                <a:latin typeface="Roboto" panose="02000000000000000000" pitchFamily="2" charset="0"/>
              </a:rPr>
              <a:t> Vypínejte GPS a Wi-Fi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061804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alezený obrázek pro dobíjení TELEFONU">
            <a:extLst>
              <a:ext uri="{FF2B5EF4-FFF2-40B4-BE49-F238E27FC236}">
                <a16:creationId xmlns:a16="http://schemas.microsoft.com/office/drawing/2014/main" xmlns="" id="{B8BC02AE-38E8-F79B-93CE-73BC2DD9D9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90893" cy="6979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92DBA93-D320-111E-AB9F-3B7090852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5"/>
                </a:solidFill>
              </a:rPr>
              <a:t>rizika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4A45BF6-4A42-BB48-3CE1-F0072E55D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0" dirty="0">
                <a:solidFill>
                  <a:schemeClr val="accent5"/>
                </a:solidFill>
                <a:effectLst/>
                <a:latin typeface="Roboto" panose="02000000000000000000" pitchFamily="2" charset="0"/>
              </a:rPr>
              <a:t>1)</a:t>
            </a:r>
            <a:r>
              <a:rPr lang="cs-CZ" i="0" dirty="0">
                <a:effectLst/>
                <a:latin typeface="Roboto" panose="02000000000000000000" pitchFamily="2" charset="0"/>
              </a:rPr>
              <a:t>Během nabíjení se baterie zahřívá a dalším využíváním telefonu, zejména náročných aplikací, způsobíte, že se telefon začne přehřívat. </a:t>
            </a:r>
            <a:r>
              <a:rPr lang="cs-CZ" i="0" dirty="0">
                <a:solidFill>
                  <a:schemeClr val="accent5"/>
                </a:solidFill>
                <a:effectLst/>
                <a:latin typeface="Roboto" panose="02000000000000000000" pitchFamily="2" charset="0"/>
              </a:rPr>
              <a:t>2)</a:t>
            </a:r>
            <a:r>
              <a:rPr lang="cs-CZ" i="0" dirty="0">
                <a:effectLst/>
                <a:latin typeface="Roboto" panose="02000000000000000000" pitchFamily="2" charset="0"/>
              </a:rPr>
              <a:t>Tím zkracujete nejen životnost a maximální kapacitu baterie, ale zvyšujete také riziko poškození  telefonu.</a:t>
            </a:r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xmlns="" id="{65BEB5E0-41EC-3E07-B9D5-A5564B66BDCE}"/>
              </a:ext>
            </a:extLst>
          </p:cNvPr>
          <p:cNvSpPr txBox="1"/>
          <p:nvPr/>
        </p:nvSpPr>
        <p:spPr>
          <a:xfrm>
            <a:off x="684212" y="3105834"/>
            <a:ext cx="61040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chemeClr val="accent5"/>
                </a:solidFill>
                <a:effectLst/>
                <a:latin typeface="Roboto" panose="02000000000000000000" pitchFamily="2" charset="0"/>
              </a:rPr>
              <a:t>3</a:t>
            </a:r>
            <a:r>
              <a:rPr lang="cs-CZ" i="0" dirty="0">
                <a:solidFill>
                  <a:schemeClr val="accent5"/>
                </a:solidFill>
                <a:effectLst/>
                <a:latin typeface="Roboto" panose="02000000000000000000" pitchFamily="2" charset="0"/>
              </a:rPr>
              <a:t>)</a:t>
            </a:r>
            <a:r>
              <a:rPr lang="cs-CZ" i="0" dirty="0">
                <a:effectLst/>
                <a:latin typeface="Roboto" panose="02000000000000000000" pitchFamily="2" charset="0"/>
              </a:rPr>
              <a:t>V případě požáru za účasti bateriového systému vznikají nad rámec standardních rizik další bezpečnostní rizika. </a:t>
            </a:r>
            <a:endParaRPr lang="cs-CZ" dirty="0"/>
          </a:p>
        </p:txBody>
      </p:sp>
      <p:pic>
        <p:nvPicPr>
          <p:cNvPr id="6" name="Picture 2" descr="Nalezený obrázek pro ohen">
            <a:extLst>
              <a:ext uri="{FF2B5EF4-FFF2-40B4-BE49-F238E27FC236}">
                <a16:creationId xmlns:a16="http://schemas.microsoft.com/office/drawing/2014/main" xmlns="" id="{C99BAC7B-0F4F-4C53-3246-225AA39702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28606" y="4301067"/>
            <a:ext cx="4649085" cy="2110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4880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Nalezený obrázek pro dobíjení TELEFONU">
            <a:extLst>
              <a:ext uri="{FF2B5EF4-FFF2-40B4-BE49-F238E27FC236}">
                <a16:creationId xmlns:a16="http://schemas.microsoft.com/office/drawing/2014/main" xmlns="" id="{FAE1CFF6-7F8A-EDC7-5D16-AEE41CC430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90893" cy="6979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FD437CE-E4E3-8B08-CFF3-0941B5168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F0"/>
                </a:solidFill>
              </a:rPr>
              <a:t>ZAJÍMAVOSTI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69BA3FD-8361-DBFB-CC8C-BD25DA64DC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00B0F0"/>
                </a:solidFill>
                <a:latin typeface="Aptos Display" panose="020B0004020202020204" pitchFamily="34" charset="0"/>
              </a:rPr>
              <a:t>1)</a:t>
            </a:r>
            <a:r>
              <a:rPr lang="cs-CZ" dirty="0">
                <a:latin typeface="Aptos Display" panose="020B0004020202020204" pitchFamily="34" charset="0"/>
              </a:rPr>
              <a:t> Baterie vynalezl Alessandro Volta</a:t>
            </a:r>
          </a:p>
          <a:p>
            <a:r>
              <a:rPr lang="cs-CZ" dirty="0">
                <a:solidFill>
                  <a:srgbClr val="00B0F0"/>
                </a:solidFill>
                <a:latin typeface="Aptos Display" panose="020B0004020202020204" pitchFamily="34" charset="0"/>
              </a:rPr>
              <a:t>2) </a:t>
            </a:r>
            <a:r>
              <a:rPr lang="cs-CZ" dirty="0">
                <a:latin typeface="Aptos Display" panose="020B0004020202020204" pitchFamily="34" charset="0"/>
              </a:rPr>
              <a:t>Průměrná životnost baterie v mobilu jsou dva roky</a:t>
            </a:r>
          </a:p>
          <a:p>
            <a:r>
              <a:rPr lang="cs-CZ" dirty="0">
                <a:solidFill>
                  <a:srgbClr val="00B0F0"/>
                </a:solidFill>
                <a:latin typeface="Aptos Display" panose="020B0004020202020204" pitchFamily="34" charset="0"/>
              </a:rPr>
              <a:t>3) </a:t>
            </a:r>
            <a:r>
              <a:rPr lang="cs-CZ" dirty="0">
                <a:latin typeface="Aptos Display" panose="020B0004020202020204" pitchFamily="34" charset="0"/>
              </a:rPr>
              <a:t>První </a:t>
            </a:r>
            <a:r>
              <a:rPr lang="cs-CZ" dirty="0" smtClean="0">
                <a:latin typeface="Aptos Display" panose="020B0004020202020204" pitchFamily="34" charset="0"/>
              </a:rPr>
              <a:t>elektrická </a:t>
            </a:r>
            <a:r>
              <a:rPr lang="cs-CZ" dirty="0">
                <a:latin typeface="Aptos Display" panose="020B0004020202020204" pitchFamily="34" charset="0"/>
              </a:rPr>
              <a:t>baterie byla sestrojena 1801</a:t>
            </a:r>
          </a:p>
          <a:p>
            <a:r>
              <a:rPr lang="cs-CZ" dirty="0">
                <a:solidFill>
                  <a:srgbClr val="00B0F0"/>
                </a:solidFill>
                <a:latin typeface="Aptos Display" panose="020B0004020202020204" pitchFamily="34" charset="0"/>
              </a:rPr>
              <a:t>4)</a:t>
            </a:r>
            <a:r>
              <a:rPr lang="cs-CZ" dirty="0">
                <a:latin typeface="Aptos Display" panose="020B0004020202020204" pitchFamily="34" charset="0"/>
              </a:rPr>
              <a:t> Baterie mají omezený počet nabití</a:t>
            </a:r>
          </a:p>
        </p:txBody>
      </p:sp>
      <p:pic>
        <p:nvPicPr>
          <p:cNvPr id="7" name="Picture 2" descr="Nalezený obrázek pro ohen">
            <a:extLst>
              <a:ext uri="{FF2B5EF4-FFF2-40B4-BE49-F238E27FC236}">
                <a16:creationId xmlns:a16="http://schemas.microsoft.com/office/drawing/2014/main" xmlns="" id="{17930419-9777-C78F-4C25-16D6242B9A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54082" y="0"/>
            <a:ext cx="4036812" cy="269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0365822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alezený obrázek pro dobíjení TELEFONU">
            <a:extLst>
              <a:ext uri="{FF2B5EF4-FFF2-40B4-BE49-F238E27FC236}">
                <a16:creationId xmlns:a16="http://schemas.microsoft.com/office/drawing/2014/main" xmlns="" id="{2BDDAE3A-D8E7-7CDA-B821-6D2BF3CA11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73748"/>
            <a:ext cx="12290893" cy="6979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C9DBE71-E8B7-45FD-026F-1C5573B21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C01192A-1A4E-39BE-6FEB-CA8419600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60257"/>
            <a:ext cx="7762204" cy="2995545"/>
          </a:xfrm>
        </p:spPr>
        <p:txBody>
          <a:bodyPr/>
          <a:lstStyle/>
          <a:p>
            <a:pPr marL="0" indent="0">
              <a:buNone/>
            </a:pPr>
            <a:r>
              <a:rPr lang="cs-CZ" sz="4400"/>
              <a:t>Už </a:t>
            </a:r>
            <a:r>
              <a:rPr lang="cs-CZ" sz="4400" smtClean="0"/>
              <a:t>vím, </a:t>
            </a:r>
            <a:r>
              <a:rPr lang="cs-CZ" sz="4400" dirty="0"/>
              <a:t>jak správně nabíjet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4400" dirty="0"/>
              <a:t>Už nevyhořím</a:t>
            </a:r>
          </a:p>
        </p:txBody>
      </p:sp>
      <p:pic>
        <p:nvPicPr>
          <p:cNvPr id="5" name="Picture 2" descr="Nalezený obrázek pro ohen">
            <a:extLst>
              <a:ext uri="{FF2B5EF4-FFF2-40B4-BE49-F238E27FC236}">
                <a16:creationId xmlns:a16="http://schemas.microsoft.com/office/drawing/2014/main" xmlns="" id="{DAD4A91F-3CB0-2253-EF39-D2F19A1B53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85075" y="3702198"/>
            <a:ext cx="4607684" cy="3077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utoShape 2">
            <a:extLst>
              <a:ext uri="{FF2B5EF4-FFF2-40B4-BE49-F238E27FC236}">
                <a16:creationId xmlns:a16="http://schemas.microsoft.com/office/drawing/2014/main" xmlns="" id="{84D90953-58AD-4CA2-BE21-F42198CE689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320463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Řez">
  <a:themeElements>
    <a:clrScheme name="Řez">
      <a:dk1>
        <a:sysClr val="windowText" lastClr="000000"/>
      </a:dk1>
      <a:lt1>
        <a:sysClr val="window" lastClr="FFFFFF"/>
      </a:lt1>
      <a:dk2>
        <a:srgbClr val="AD2E03"/>
      </a:dk2>
      <a:lt2>
        <a:srgbClr val="D75626"/>
      </a:lt2>
      <a:accent1>
        <a:srgbClr val="760603"/>
      </a:accent1>
      <a:accent2>
        <a:srgbClr val="FA9C1F"/>
      </a:accent2>
      <a:accent3>
        <a:srgbClr val="D9BB55"/>
      </a:accent3>
      <a:accent4>
        <a:srgbClr val="829551"/>
      </a:accent4>
      <a:accent5>
        <a:srgbClr val="58A28B"/>
      </a:accent5>
      <a:accent6>
        <a:srgbClr val="426480"/>
      </a:accent6>
      <a:hlink>
        <a:srgbClr val="460402"/>
      </a:hlink>
      <a:folHlink>
        <a:srgbClr val="991111"/>
      </a:folHlink>
    </a:clrScheme>
    <a:fontScheme name="Řez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Řez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2903AAAE-3EA5-424A-B142-CC51DC1F897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68</TotalTime>
  <Words>129</Words>
  <Application>Microsoft Office PowerPoint</Application>
  <PresentationFormat>Vlastní</PresentationFormat>
  <Paragraphs>21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Řez</vt:lpstr>
      <vt:lpstr>NEVYHOŘTE JAK SPRÁVNĚ DOBÍJET BATERIE</vt:lpstr>
      <vt:lpstr>PRAVIDLA O NABÍJENÍ</vt:lpstr>
      <vt:lpstr>rizika</vt:lpstr>
      <vt:lpstr>ZAJÍMAVOSTI</vt:lpstr>
      <vt:lpstr>ZÁVĚR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NEVYHOŘTE JAK SPRÁVNĚ DOBÍJET BATERIE</dc:title>
  <dc:creator>zak</dc:creator>
  <cp:lastModifiedBy>Alena</cp:lastModifiedBy>
  <cp:revision>5</cp:revision>
  <dcterms:created xsi:type="dcterms:W3CDTF">2024-12-02T08:22:47Z</dcterms:created>
  <dcterms:modified xsi:type="dcterms:W3CDTF">2024-12-10T18:07:30Z</dcterms:modified>
</cp:coreProperties>
</file>