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31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3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269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8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76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83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6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2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573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B234-37D5-4D2F-8415-0B50D42A59B3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55F07BC-647E-434A-A1F5-60E3F38882E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4FD24-D61F-1277-B9DC-ED918D11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latin typeface="Arial Narrow" panose="020B0606020202030204" pitchFamily="34" charset="0"/>
              </a:rPr>
              <a:t>Pohádková postava</a:t>
            </a:r>
          </a:p>
        </p:txBody>
      </p:sp>
      <p:pic>
        <p:nvPicPr>
          <p:cNvPr id="1028" name="Picture 4" descr="Protiskluzové kolečko na schody, zelené | NÁDRŽE NA PALIVO.CZ">
            <a:extLst>
              <a:ext uri="{FF2B5EF4-FFF2-40B4-BE49-F238E27FC236}">
                <a16:creationId xmlns:a16="http://schemas.microsoft.com/office/drawing/2014/main" id="{1E61A168-4146-6E3A-28C7-F0FE18CC9D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8" t="24625" r="25457" b="25298"/>
          <a:stretch/>
        </p:blipFill>
        <p:spPr bwMode="auto">
          <a:xfrm>
            <a:off x="9753599" y="4651512"/>
            <a:ext cx="1918458" cy="164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871 289 bažina snímků, stock fotografií 3D objektů a vektorů | Shutterstock">
            <a:extLst>
              <a:ext uri="{FF2B5EF4-FFF2-40B4-BE49-F238E27FC236}">
                <a16:creationId xmlns:a16="http://schemas.microsoft.com/office/drawing/2014/main" id="{C3F481EA-071D-D035-648C-432C9E71E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44" y="1867232"/>
            <a:ext cx="3506853" cy="247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hrek (character) - Wikipedia">
            <a:extLst>
              <a:ext uri="{FF2B5EF4-FFF2-40B4-BE49-F238E27FC236}">
                <a16:creationId xmlns:a16="http://schemas.microsoft.com/office/drawing/2014/main" id="{57C5A495-99AC-F8E4-4F94-ADB6680F1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58" y="2024401"/>
            <a:ext cx="3506853" cy="462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už odhalit své špinavé ruce s dlaněmi izolovaných na bílém. — Stock  Fotografie © asmfoto #23644889">
            <a:extLst>
              <a:ext uri="{FF2B5EF4-FFF2-40B4-BE49-F238E27FC236}">
                <a16:creationId xmlns:a16="http://schemas.microsoft.com/office/drawing/2014/main" id="{5EC20ADB-675F-EB77-673A-095EAD974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22" y="2266122"/>
            <a:ext cx="2613982" cy="218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reslený oči png | PNGEgg">
            <a:extLst>
              <a:ext uri="{FF2B5EF4-FFF2-40B4-BE49-F238E27FC236}">
                <a16:creationId xmlns:a16="http://schemas.microsoft.com/office/drawing/2014/main" id="{ABE0B8D8-1F11-38C0-9748-4F4E3B45DD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0" t="22062" r="17228" b="27980"/>
          <a:stretch/>
        </p:blipFill>
        <p:spPr bwMode="auto">
          <a:xfrm>
            <a:off x="2478158" y="4967604"/>
            <a:ext cx="1577008" cy="132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ÁLEPKA NA OKNO SKLO ZRCADLO SHREK OSLÍK za 84 Kč - Allegro">
            <a:extLst>
              <a:ext uri="{FF2B5EF4-FFF2-40B4-BE49-F238E27FC236}">
                <a16:creationId xmlns:a16="http://schemas.microsoft.com/office/drawing/2014/main" id="{A50FB909-E84D-CFA9-84D0-9368A383C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03" y="3375472"/>
            <a:ext cx="140017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57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</TotalTime>
  <Words>2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Gill Sans MT</vt:lpstr>
      <vt:lpstr>Galerie</vt:lpstr>
      <vt:lpstr>Pohádková postava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zak1 Dyjakovice</cp:lastModifiedBy>
  <cp:revision>4</cp:revision>
  <dcterms:created xsi:type="dcterms:W3CDTF">2023-11-29T11:11:17Z</dcterms:created>
  <dcterms:modified xsi:type="dcterms:W3CDTF">2023-12-06T11:10:32Z</dcterms:modified>
</cp:coreProperties>
</file>