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8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3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17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9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18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18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3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68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82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8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EC5D8F4-2556-4664-9301-B5E5A75DFD8B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1D70-6DAD-446B-8591-708024F1BE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28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57886-D8AB-BF64-AB95-ADE2FF3D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311" y="452718"/>
            <a:ext cx="4967111" cy="1364793"/>
          </a:xfrm>
        </p:spPr>
        <p:txBody>
          <a:bodyPr/>
          <a:lstStyle/>
          <a:p>
            <a:r>
              <a:rPr lang="cs-CZ" dirty="0"/>
              <a:t>KRÁSNÉ VÁNOCE</a:t>
            </a:r>
            <a:br>
              <a:rPr lang="cs-CZ" dirty="0"/>
            </a:br>
            <a:r>
              <a:rPr lang="cs-CZ" dirty="0"/>
              <a:t>VÁM PŘEJE ADAM</a:t>
            </a:r>
          </a:p>
        </p:txBody>
      </p:sp>
      <p:pic>
        <p:nvPicPr>
          <p:cNvPr id="3" name="Picture 2" descr="Vánoční koule čirá, vločka | Kalada Luhačovice">
            <a:extLst>
              <a:ext uri="{FF2B5EF4-FFF2-40B4-BE49-F238E27FC236}">
                <a16:creationId xmlns:a16="http://schemas.microsoft.com/office/drawing/2014/main" id="{7ADBAF40-934B-464E-2FC3-FF1181949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4" t="3614" r="19528" b="2745"/>
          <a:stretch/>
        </p:blipFill>
        <p:spPr bwMode="auto">
          <a:xfrm>
            <a:off x="1138083" y="2212893"/>
            <a:ext cx="4483783" cy="429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ánoční krásné vánoční stromek dárky dárky kreslený obrázek izolované  fototapeta • fototapety dekorace, překvapení, štěstí | myloview.cz">
            <a:extLst>
              <a:ext uri="{FF2B5EF4-FFF2-40B4-BE49-F238E27FC236}">
                <a16:creationId xmlns:a16="http://schemas.microsoft.com/office/drawing/2014/main" id="{058E78EC-3D0A-C6FC-5F42-0823C9289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163" y="2287054"/>
            <a:ext cx="2998081" cy="41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64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33800-7A39-FCBF-C4E5-871A887C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Vánoční a novoroční přání ke stažení text | Přáníčkovnice | Christmas  greetings, Merry christmas wishes, Christmas wishes">
            <a:extLst>
              <a:ext uri="{FF2B5EF4-FFF2-40B4-BE49-F238E27FC236}">
                <a16:creationId xmlns:a16="http://schemas.microsoft.com/office/drawing/2014/main" id="{FFD1C414-D43E-D74B-6CA6-648C16114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5" y="230227"/>
            <a:ext cx="10721007" cy="660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66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44E84-30E4-E3AF-ECC7-0EDF9566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>
                <a:solidFill>
                  <a:srgbClr val="92D050"/>
                </a:solidFill>
              </a:rPr>
              <a:t>VÁNOČNÍ ZVYKY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D13C7-CD9F-B17B-6010-E1B21A4C3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545" y="1853248"/>
            <a:ext cx="7747414" cy="4077942"/>
          </a:xfrm>
        </p:spPr>
        <p:txBody>
          <a:bodyPr/>
          <a:lstStyle/>
          <a:p>
            <a:r>
              <a:rPr lang="cs-CZ" dirty="0"/>
              <a:t>Pouštění lodiček</a:t>
            </a:r>
          </a:p>
          <a:p>
            <a:r>
              <a:rPr lang="cs-CZ" dirty="0"/>
              <a:t>Pečení cukroví</a:t>
            </a:r>
          </a:p>
          <a:p>
            <a:r>
              <a:rPr lang="cs-CZ" dirty="0"/>
              <a:t>Šupina pod talíř</a:t>
            </a:r>
          </a:p>
        </p:txBody>
      </p:sp>
      <p:pic>
        <p:nvPicPr>
          <p:cNvPr id="3074" name="Picture 2" descr="2 - Pouštění lodiček | DDM Olomouc - Volný čas na přání. Pro všechny.">
            <a:extLst>
              <a:ext uri="{FF2B5EF4-FFF2-40B4-BE49-F238E27FC236}">
                <a16:creationId xmlns:a16="http://schemas.microsoft.com/office/drawing/2014/main" id="{A2BB83E2-A841-9DF6-72C4-295231A22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1" y="1636146"/>
            <a:ext cx="4205599" cy="227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dy začít péct vánoční cukroví: Na perníčky už je nejvyšší čas – Maminka.cz">
            <a:extLst>
              <a:ext uri="{FF2B5EF4-FFF2-40B4-BE49-F238E27FC236}">
                <a16:creationId xmlns:a16="http://schemas.microsoft.com/office/drawing/2014/main" id="{90D5646F-94D5-4A48-1402-F14553229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18" y="4132707"/>
            <a:ext cx="4716504" cy="235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27C87357-7CC1-24AE-845B-107DCA740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863" y="3564226"/>
            <a:ext cx="3533680" cy="264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6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12820-2BA2-EA17-54DB-37F73D95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MŮJ VÁNOČNÍ DÁREK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C7242-2701-E700-072F-1F4AAC34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9577940" cy="4352364"/>
          </a:xfrm>
        </p:spPr>
        <p:txBody>
          <a:bodyPr/>
          <a:lstStyle/>
          <a:p>
            <a:r>
              <a:rPr lang="cs-CZ" dirty="0"/>
              <a:t>Počítač</a:t>
            </a:r>
          </a:p>
          <a:p>
            <a:r>
              <a:rPr lang="cs-CZ" dirty="0"/>
              <a:t>Florbalová hůl</a:t>
            </a:r>
          </a:p>
        </p:txBody>
      </p:sp>
      <p:pic>
        <p:nvPicPr>
          <p:cNvPr id="4098" name="Picture 2" descr="Florbalka Tempish Phase C29">
            <a:extLst>
              <a:ext uri="{FF2B5EF4-FFF2-40B4-BE49-F238E27FC236}">
                <a16:creationId xmlns:a16="http://schemas.microsoft.com/office/drawing/2014/main" id="{DCE8F0F5-C795-8FFD-7155-E34D92997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0" r="4292"/>
          <a:stretch/>
        </p:blipFill>
        <p:spPr bwMode="auto">
          <a:xfrm>
            <a:off x="8189846" y="3749256"/>
            <a:ext cx="3028966" cy="272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ak složit počítač - Z čeho se skládá počítač | Hardware - Software - Návody">
            <a:extLst>
              <a:ext uri="{FF2B5EF4-FFF2-40B4-BE49-F238E27FC236}">
                <a16:creationId xmlns:a16="http://schemas.microsoft.com/office/drawing/2014/main" id="{1A8FD626-6BD4-61CC-5771-0A3D3C104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17" y="1986879"/>
            <a:ext cx="3654701" cy="375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9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824E6-29A8-6149-1A20-B6EAAEED2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FF00"/>
                </a:solidFill>
              </a:rPr>
              <a:t>SILVESTR 31.12.</a:t>
            </a:r>
          </a:p>
        </p:txBody>
      </p:sp>
      <p:pic>
        <p:nvPicPr>
          <p:cNvPr id="5122" name="Picture 2" descr="Happy New Year 2024 GIFs, page 2 | Funimada.com">
            <a:extLst>
              <a:ext uri="{FF2B5EF4-FFF2-40B4-BE49-F238E27FC236}">
                <a16:creationId xmlns:a16="http://schemas.microsoft.com/office/drawing/2014/main" id="{C1D09E49-4663-ABD5-3E0B-A8945F5BFD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52983"/>
            <a:ext cx="4890430" cy="489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oplňky | Šampus | Cukrářství Duo">
            <a:extLst>
              <a:ext uri="{FF2B5EF4-FFF2-40B4-BE49-F238E27FC236}">
                <a16:creationId xmlns:a16="http://schemas.microsoft.com/office/drawing/2014/main" id="{9EA844C1-F87D-58E2-213E-42B3630B09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9" t="2841" r="27319" b="4303"/>
          <a:stretch/>
        </p:blipFill>
        <p:spPr bwMode="auto">
          <a:xfrm>
            <a:off x="1510065" y="1591127"/>
            <a:ext cx="2187291" cy="4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8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24</Words>
  <Application>Microsoft Office PowerPoint</Application>
  <PresentationFormat>Širokoúhlá obrazovka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KRÁSNÉ VÁNOCE VÁM PŘEJE ADAM</vt:lpstr>
      <vt:lpstr>Prezentace aplikace PowerPoint</vt:lpstr>
      <vt:lpstr>VÁNOČNÍ ZVYKY</vt:lpstr>
      <vt:lpstr>MŮJ VÁNOČNÍ DÁREK</vt:lpstr>
      <vt:lpstr>SILVESTR 31.12.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zak11 Dyjakovice</dc:creator>
  <cp:lastModifiedBy>zak11 Dyjakovice</cp:lastModifiedBy>
  <cp:revision>4</cp:revision>
  <dcterms:created xsi:type="dcterms:W3CDTF">2023-12-11T11:59:10Z</dcterms:created>
  <dcterms:modified xsi:type="dcterms:W3CDTF">2023-12-13T11:18:38Z</dcterms:modified>
</cp:coreProperties>
</file>