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C919B-FD96-4629-A42E-D0AB575776D0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A5A6-9BD5-4EA4-8301-928484E12E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2908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C919B-FD96-4629-A42E-D0AB575776D0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A5A6-9BD5-4EA4-8301-928484E12E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4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C919B-FD96-4629-A42E-D0AB575776D0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A5A6-9BD5-4EA4-8301-928484E12E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5625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C919B-FD96-4629-A42E-D0AB575776D0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A5A6-9BD5-4EA4-8301-928484E12E75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3579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C919B-FD96-4629-A42E-D0AB575776D0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A5A6-9BD5-4EA4-8301-928484E12E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94952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C919B-FD96-4629-A42E-D0AB575776D0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A5A6-9BD5-4EA4-8301-928484E12E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22769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C919B-FD96-4629-A42E-D0AB575776D0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A5A6-9BD5-4EA4-8301-928484E12E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58814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C919B-FD96-4629-A42E-D0AB575776D0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A5A6-9BD5-4EA4-8301-928484E12E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0292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C919B-FD96-4629-A42E-D0AB575776D0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A5A6-9BD5-4EA4-8301-928484E12E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8965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C919B-FD96-4629-A42E-D0AB575776D0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A5A6-9BD5-4EA4-8301-928484E12E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1618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C919B-FD96-4629-A42E-D0AB575776D0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A5A6-9BD5-4EA4-8301-928484E12E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8866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C919B-FD96-4629-A42E-D0AB575776D0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A5A6-9BD5-4EA4-8301-928484E12E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4297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C919B-FD96-4629-A42E-D0AB575776D0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A5A6-9BD5-4EA4-8301-928484E12E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9814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C919B-FD96-4629-A42E-D0AB575776D0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A5A6-9BD5-4EA4-8301-928484E12E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0172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C919B-FD96-4629-A42E-D0AB575776D0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A5A6-9BD5-4EA4-8301-928484E12E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0424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C919B-FD96-4629-A42E-D0AB575776D0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A5A6-9BD5-4EA4-8301-928484E12E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4412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C919B-FD96-4629-A42E-D0AB575776D0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A5A6-9BD5-4EA4-8301-928484E12E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4074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48C919B-FD96-4629-A42E-D0AB575776D0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41DA5A6-9BD5-4EA4-8301-928484E12E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7652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9369BD-F9C0-7BCB-AE4F-7E754C9A5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Rotunda </a:t>
            </a:r>
            <a:r>
              <a:rPr lang="cs-CZ" dirty="0" err="1"/>
              <a:t>sv.kateřiny</a:t>
            </a:r>
            <a:endParaRPr lang="cs-CZ" dirty="0"/>
          </a:p>
        </p:txBody>
      </p:sp>
      <p:pic>
        <p:nvPicPr>
          <p:cNvPr id="1026" name="Picture 2" descr="Rotunda sv. Kateřiny (Rotunda) • Mapy.com">
            <a:extLst>
              <a:ext uri="{FF2B5EF4-FFF2-40B4-BE49-F238E27FC236}">
                <a16:creationId xmlns:a16="http://schemas.microsoft.com/office/drawing/2014/main" id="{03F0DFBB-CA15-5DF4-0651-74AA3BC82F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965" y="1891553"/>
            <a:ext cx="6821646" cy="3837175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40000"/>
              </a:schemeClr>
            </a:glow>
            <a:softEdge rad="127000"/>
          </a:effectLst>
          <a:scene3d>
            <a:camera prst="perspectiveLeft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83574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12278DBC-F8DB-8E86-FAED-A1576B9C4D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8294" y="2312894"/>
            <a:ext cx="4464424" cy="4464424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1BF170D9-09A4-BC33-3011-30EB27389061}"/>
              </a:ext>
            </a:extLst>
          </p:cNvPr>
          <p:cNvSpPr txBox="1"/>
          <p:nvPr/>
        </p:nvSpPr>
        <p:spPr>
          <a:xfrm>
            <a:off x="2366682" y="726141"/>
            <a:ext cx="727037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 dirty="0"/>
              <a:t>Rotunda svaté Kateřiny se nachází </a:t>
            </a:r>
            <a:r>
              <a:rPr lang="cs-CZ" sz="2800" b="1" dirty="0">
                <a:effectLst/>
              </a:rPr>
              <a:t>ve Znojmě</a:t>
            </a:r>
            <a:r>
              <a:rPr lang="cs-CZ" sz="2800" dirty="0"/>
              <a:t>, v areálu někdejšího přemyslovského hradu</a:t>
            </a:r>
            <a:r>
              <a:rPr lang="cs-CZ" sz="2800" b="0" i="0" dirty="0">
                <a:solidFill>
                  <a:srgbClr val="E6E8F0"/>
                </a:solidFill>
                <a:effectLst/>
                <a:latin typeface="Google Sans"/>
              </a:rPr>
              <a:t>. </a:t>
            </a:r>
            <a:endParaRPr lang="cs-CZ" sz="28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681FB0B8-CDD9-25AE-31C8-9DE51DE8DC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-41116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384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Kapka">
  <a:themeElements>
    <a:clrScheme name="Kapk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Kapk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pk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Kapka</Template>
  <TotalTime>18</TotalTime>
  <Words>18</Words>
  <Application>Microsoft Office PowerPoint</Application>
  <PresentationFormat>Širokoúhlá obrazovka</PresentationFormat>
  <Paragraphs>2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Arial</vt:lpstr>
      <vt:lpstr>Google Sans</vt:lpstr>
      <vt:lpstr>Tw Cen MT</vt:lpstr>
      <vt:lpstr>Kapka</vt:lpstr>
      <vt:lpstr>Rotunda sv.kateřiny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zak</dc:creator>
  <cp:lastModifiedBy>zak</cp:lastModifiedBy>
  <cp:revision>1</cp:revision>
  <dcterms:created xsi:type="dcterms:W3CDTF">2025-11-27T11:09:26Z</dcterms:created>
  <dcterms:modified xsi:type="dcterms:W3CDTF">2025-11-27T11:27:43Z</dcterms:modified>
</cp:coreProperties>
</file>