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k" initials="z" lastIdx="2" clrIdx="0">
    <p:extLst>
      <p:ext uri="{19B8F6BF-5375-455C-9EA6-DF929625EA0E}">
        <p15:presenceInfo xmlns:p15="http://schemas.microsoft.com/office/powerpoint/2012/main" userId="z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72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B2B6C-7EF7-F88F-23D3-5F331CCBD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0E31E1-7BE3-2684-3AF2-41DE42C43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E87354-851E-8FBA-ACB4-03F8908B7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6356-8F78-462F-A20A-6A1AF0ABC38E}" type="datetimeFigureOut">
              <a:rPr lang="cs-CZ" smtClean="0"/>
              <a:t>13.12.2025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04D958-5B5D-DA7A-E363-EF717CDB0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0B808F-DF4C-16F3-683C-FCEFFE9F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35D7-F0BC-4ADC-BE3E-DF811C1DF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05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11B97-497E-2824-A3ED-0B186F93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065DEC3-1766-0379-8A3B-25F7757E8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5FD048-1C68-87DF-BC16-515D47B50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6356-8F78-462F-A20A-6A1AF0ABC38E}" type="datetimeFigureOut">
              <a:rPr lang="cs-CZ" smtClean="0"/>
              <a:t>13.12.2025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61FCBE-0967-93F3-92EA-1495A5E0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4D9325-B697-8F69-C931-17D8254B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35D7-F0BC-4ADC-BE3E-DF811C1DF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1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82F0131-238D-AA41-E70F-51BBB4F8A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99650D8-F1CC-36A5-1352-BF29B5E40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D695CA-5201-94CF-731C-F2EFA340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6356-8F78-462F-A20A-6A1AF0ABC38E}" type="datetimeFigureOut">
              <a:rPr lang="cs-CZ" smtClean="0"/>
              <a:t>13.12.2025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3A774A-36A6-B7B6-C211-38D1AEAB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895463-7823-784E-A358-C82D3E81A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35D7-F0BC-4ADC-BE3E-DF811C1DF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74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B155F8-308E-FC6F-088E-260A2072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6E8817-72BF-740D-BE7F-91969B409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1604AB-4C09-8BA6-7D4B-03E0EEB81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6356-8F78-462F-A20A-6A1AF0ABC38E}" type="datetimeFigureOut">
              <a:rPr lang="cs-CZ" smtClean="0"/>
              <a:t>13.12.2025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ED5618-82EB-B8D1-F6E5-C27BA3C4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5CCBDA-B608-A754-42A6-A496EFBB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35D7-F0BC-4ADC-BE3E-DF811C1DF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99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CE414-29A7-BC8D-802F-31BC37C0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C6E862-BBDA-2DAC-2861-389249CA7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3669881-A127-8F1E-C95C-30DB7E7F6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6356-8F78-462F-A20A-6A1AF0ABC38E}" type="datetimeFigureOut">
              <a:rPr lang="cs-CZ" smtClean="0"/>
              <a:t>13.12.2025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5C4461-BEE4-7EE0-13EB-82AC408A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64ED83-EB03-501F-ED70-7B018C41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35D7-F0BC-4ADC-BE3E-DF811C1DF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37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E760CB-DD75-06A3-539B-B09026DD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8ACE4F-3683-54C4-3DAC-BD6AFD7B4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800239-42A3-A0EA-B0A8-0FC26BC58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B8BA829-50DE-3521-DB02-F868DD02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6356-8F78-462F-A20A-6A1AF0ABC38E}" type="datetimeFigureOut">
              <a:rPr lang="cs-CZ" smtClean="0"/>
              <a:t>13.12.2025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E03B04-F389-9175-37CB-5345243E3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BFCCF0-95DB-C4DB-D0B1-DD7E6A0C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35D7-F0BC-4ADC-BE3E-DF811C1DF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23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4CB12C-84F0-5D27-94D4-2CC978A9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477B14-9DD9-7F5C-AEB8-02B1B4A85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C6E1DC5-A67A-9AEF-2A80-1DF74B639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D1FEBAD-3652-32DF-491F-EAC4A4360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3CCE5F3-979D-5775-E1E6-5BB21C821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E23B605-8C29-8506-10FF-D5CAC0E3C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6356-8F78-462F-A20A-6A1AF0ABC38E}" type="datetimeFigureOut">
              <a:rPr lang="cs-CZ" smtClean="0"/>
              <a:t>13.12.2025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551ADAA-9830-0351-7B8B-0710076E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D43CCBA-13A9-CF61-8D4A-82A6FC6B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35D7-F0BC-4ADC-BE3E-DF811C1DF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312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85A5D2-09CC-AC8D-FB06-3D1495E46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080DD0C-2B5D-D992-6EB5-F7E40A72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6356-8F78-462F-A20A-6A1AF0ABC38E}" type="datetimeFigureOut">
              <a:rPr lang="cs-CZ" smtClean="0"/>
              <a:t>13.12.2025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560D370-3BF8-7AFD-AA7C-B2513CC2F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1A3880-1BEF-3FCB-811B-456EA671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35D7-F0BC-4ADC-BE3E-DF811C1DF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18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3EC3DB4-C216-3CC9-7D10-B1EB9369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6356-8F78-462F-A20A-6A1AF0ABC38E}" type="datetimeFigureOut">
              <a:rPr lang="cs-CZ" smtClean="0"/>
              <a:t>13.12.2025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FCEF886-C1AF-289E-A0A8-352869BC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1D7CC8-548D-0D60-E1DD-99892BD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35D7-F0BC-4ADC-BE3E-DF811C1DF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20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8A0B3-39BB-A029-3C20-8E0779FF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2F5084-59F7-DA4D-FFEE-725D5AB83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9006CFA-42D6-F014-A702-84F4AC78C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D52B94-82E5-DD23-E817-05642BC76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6356-8F78-462F-A20A-6A1AF0ABC38E}" type="datetimeFigureOut">
              <a:rPr lang="cs-CZ" smtClean="0"/>
              <a:t>13.12.2025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B03DD1-01D6-A11C-58F0-009F0D53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0211C6-1F2C-75A7-589B-829AEC53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35D7-F0BC-4ADC-BE3E-DF811C1DF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29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FBDCA-C032-3A1C-01B0-8E7A2F5E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9B7B1F3-C4D3-596A-D836-E2187DC17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C6F10C2-686D-CAF6-CBDC-EEC5F2FBA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9DBD0A-6905-FD48-59AE-DABFAA29B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A6356-8F78-462F-A20A-6A1AF0ABC38E}" type="datetimeFigureOut">
              <a:rPr lang="cs-CZ" smtClean="0"/>
              <a:t>13.12.2025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55203E-F989-1D2D-5992-0B9DB15CB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BAB96E-4B2C-E735-65C8-BE39D7095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935D7-F0BC-4ADC-BE3E-DF811C1DF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46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7E50FA3-6E76-FFA9-9493-357F2F2A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67E2B9-8C7C-5321-40F3-5155C468C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7D9163-C348-8274-4D57-E3211CC86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A6356-8F78-462F-A20A-6A1AF0ABC38E}" type="datetimeFigureOut">
              <a:rPr lang="cs-CZ" smtClean="0"/>
              <a:t>13.12.2025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57EB3D-3FC5-62A3-B0A8-9A2F9E297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4975D9-2C31-A83A-5D37-7F29C51F0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935D7-F0BC-4ADC-BE3E-DF811C1DFD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49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0536DA-9034-0171-372A-BC10EB421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307" y="221319"/>
            <a:ext cx="10748139" cy="3496075"/>
          </a:xfrm>
        </p:spPr>
        <p:txBody>
          <a:bodyPr>
            <a:normAutofit/>
          </a:bodyPr>
          <a:lstStyle/>
          <a:p>
            <a:r>
              <a:rPr lang="cs-CZ" sz="7200" dirty="0">
                <a:solidFill>
                  <a:srgbClr val="0070C0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Sport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FDB6B4-FE67-F898-B0B8-D9A69409B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07" y="4103317"/>
            <a:ext cx="3405711" cy="170285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1B1B220-9AE6-F94A-2BD1-317C3668F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3031">
            <a:off x="6295446" y="1513380"/>
            <a:ext cx="3606449" cy="360644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9B25919-9DC4-D8AD-D295-569E672702B7}"/>
              </a:ext>
            </a:extLst>
          </p:cNvPr>
          <p:cNvSpPr txBox="1"/>
          <p:nvPr/>
        </p:nvSpPr>
        <p:spPr>
          <a:xfrm>
            <a:off x="7620000" y="4793608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  <a:latin typeface="Cascadia Code SemiBold" panose="020B0609020000020004" pitchFamily="49" charset="0"/>
                <a:ea typeface="Cascadia Code SemiBold" panose="020B0609020000020004" pitchFamily="49" charset="0"/>
                <a:cs typeface="Cascadia Code SemiBold" panose="020B0609020000020004" pitchFamily="49" charset="0"/>
              </a:rPr>
              <a:t>stolní tenis</a:t>
            </a:r>
          </a:p>
        </p:txBody>
      </p:sp>
    </p:spTree>
    <p:extLst>
      <p:ext uri="{BB962C8B-B14F-4D97-AF65-F5344CB8AC3E}">
        <p14:creationId xmlns:p14="http://schemas.microsoft.com/office/powerpoint/2010/main" val="36158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CA97F3-AFB0-49C9-5CCB-278C00AB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u="sng" dirty="0">
                <a:solidFill>
                  <a:schemeClr val="accent3">
                    <a:lumMod val="50000"/>
                  </a:schemeClr>
                </a:solidFill>
                <a:latin typeface="Bahnschrift" panose="020B0502040204020203" pitchFamily="34" charset="0"/>
              </a:rPr>
              <a:t>Stolní tenis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F1E1D77-FCEB-4EA7-90C6-E6BBF4FD4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5453" y="3354963"/>
            <a:ext cx="88022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5577285-AC89-C70E-B4A0-2D08DF55C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70818" cy="310659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Stolní tenis vznikl koncem 19. století v Anglii jako hra na stole</a:t>
            </a:r>
          </a:p>
          <a:p>
            <a:endParaRPr lang="cs-CZ" dirty="0"/>
          </a:p>
          <a:p>
            <a:r>
              <a:rPr lang="cs-CZ" dirty="0"/>
              <a:t>Míček může dosáhnout rychlosti přes 100 km/h.</a:t>
            </a:r>
          </a:p>
          <a:p>
            <a:endParaRPr lang="cs-CZ" dirty="0"/>
          </a:p>
          <a:p>
            <a:r>
              <a:rPr lang="pl-PL" dirty="0"/>
              <a:t>Stolní tenis je olympijský sport od roku 1988.</a:t>
            </a:r>
          </a:p>
          <a:p>
            <a:endParaRPr lang="pl-PL" dirty="0"/>
          </a:p>
          <a:p>
            <a:r>
              <a:rPr lang="cs-CZ" dirty="0"/>
              <a:t>Hra může být hraná ve dvou hráčích (singl) nebo ve čtyřech (debl).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58CAC39-40A3-A86A-9959-C5D503FCA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443" y="5091543"/>
            <a:ext cx="3257550" cy="15049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889572B-72C6-2E93-E164-9743CBA46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732" y="2504860"/>
            <a:ext cx="2402539" cy="12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5293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54</Words>
  <Application>Microsoft Office PowerPoint</Application>
  <PresentationFormat>Širokoúhlá obrazovka</PresentationFormat>
  <Paragraphs>11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8" baseType="lpstr">
      <vt:lpstr>Arial</vt:lpstr>
      <vt:lpstr>Bahnschrift</vt:lpstr>
      <vt:lpstr>Calibri</vt:lpstr>
      <vt:lpstr>Calibri Light</vt:lpstr>
      <vt:lpstr>Cascadia Code SemiBold</vt:lpstr>
      <vt:lpstr>Motiv Office</vt:lpstr>
      <vt:lpstr>Sport</vt:lpstr>
      <vt:lpstr>Stolní tenis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User</cp:lastModifiedBy>
  <cp:revision>4</cp:revision>
  <dcterms:created xsi:type="dcterms:W3CDTF">2025-09-25T08:04:00Z</dcterms:created>
  <dcterms:modified xsi:type="dcterms:W3CDTF">2025-12-13T20:48:51Z</dcterms:modified>
</cp:coreProperties>
</file>