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88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002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587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369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0034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541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4591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5695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737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927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4057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223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4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817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17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47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35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7824EE2-CEA6-4AA9-AF0F-A3895EC05BF7}" type="datetimeFigureOut">
              <a:rPr lang="cs-CZ" smtClean="0"/>
              <a:t>26.09.2025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FC9C6A1-6DB2-4E78-91FE-562E313028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49063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%C5%98%C3%ADmskokatolick%C3%A1_farnost_Hr%C3%A1dek_u_Znojma" TargetMode="External"/><Relationship Id="rId3" Type="http://schemas.openxmlformats.org/officeDocument/2006/relationships/hyperlink" Target="https://cs.wikipedia.org/wiki/%C5%98%C3%ADmskokatolick%C3%A1_c%C3%ADrkev" TargetMode="External"/><Relationship Id="rId7" Type="http://schemas.openxmlformats.org/officeDocument/2006/relationships/hyperlink" Target="https://cs.wikipedia.org/wiki/Farn%C3%AD_koste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Okres_Znojmo" TargetMode="External"/><Relationship Id="rId5" Type="http://schemas.openxmlformats.org/officeDocument/2006/relationships/hyperlink" Target="https://cs.wikipedia.org/wiki/Hr%C3%A1dek_(okres_Znojmo)" TargetMode="External"/><Relationship Id="rId4" Type="http://schemas.openxmlformats.org/officeDocument/2006/relationships/hyperlink" Target="https://cs.wikipedia.org/wiki/Chr%C3%A1m" TargetMode="Externa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Jak motivovat deti do skoly - ŠkolaŠkola">
            <a:extLst>
              <a:ext uri="{FF2B5EF4-FFF2-40B4-BE49-F238E27FC236}">
                <a16:creationId xmlns:a16="http://schemas.microsoft.com/office/drawing/2014/main" id="{E3111C76-33B2-FAEB-EF8C-C2D530AA5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92" y="4164539"/>
            <a:ext cx="3824140" cy="256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kce školy - ZŠ Dyjákovice">
            <a:extLst>
              <a:ext uri="{FF2B5EF4-FFF2-40B4-BE49-F238E27FC236}">
                <a16:creationId xmlns:a16="http://schemas.microsoft.com/office/drawing/2014/main" id="{3D273BA4-EA36-4CFA-6971-C85411E93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12" y="7410611"/>
            <a:ext cx="6096000" cy="139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6B687156-9D65-D8C5-2DE6-B8129F9BD452}"/>
              </a:ext>
            </a:extLst>
          </p:cNvPr>
          <p:cNvSpPr txBox="1"/>
          <p:nvPr/>
        </p:nvSpPr>
        <p:spPr>
          <a:xfrm>
            <a:off x="2114562" y="124117"/>
            <a:ext cx="918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dirty="0"/>
              <a:t>Pěšky do školy</a:t>
            </a:r>
          </a:p>
        </p:txBody>
      </p:sp>
    </p:spTree>
    <p:extLst>
      <p:ext uri="{BB962C8B-B14F-4D97-AF65-F5344CB8AC3E}">
        <p14:creationId xmlns:p14="http://schemas.microsoft.com/office/powerpoint/2010/main" val="26491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0.10365 -0.89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-4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>
            <a:extLst>
              <a:ext uri="{FF2B5EF4-FFF2-40B4-BE49-F238E27FC236}">
                <a16:creationId xmlns:a16="http://schemas.microsoft.com/office/drawing/2014/main" id="{D0A8FB95-A891-A313-A2C1-46CF53763B91}"/>
              </a:ext>
            </a:extLst>
          </p:cNvPr>
          <p:cNvSpPr txBox="1"/>
          <p:nvPr/>
        </p:nvSpPr>
        <p:spPr>
          <a:xfrm>
            <a:off x="3169741" y="0"/>
            <a:ext cx="4770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PĚŠKY DO ŠKOLY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4256F5D-EB81-CF08-A8C9-C32D2DC18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7" t="22761" r="-3040" b="156"/>
          <a:stretch>
            <a:fillRect/>
          </a:stretch>
        </p:blipFill>
        <p:spPr>
          <a:xfrm>
            <a:off x="1537795" y="739820"/>
            <a:ext cx="9116409" cy="5935235"/>
          </a:xfrm>
          <a:prstGeom prst="rect">
            <a:avLst/>
          </a:prstGeom>
        </p:spPr>
      </p:pic>
      <p:pic>
        <p:nvPicPr>
          <p:cNvPr id="11" name="Picture 2" descr="Symbol stóp — Grafika wektorowa © branchecarica #22055701">
            <a:extLst>
              <a:ext uri="{FF2B5EF4-FFF2-40B4-BE49-F238E27FC236}">
                <a16:creationId xmlns:a16="http://schemas.microsoft.com/office/drawing/2014/main" id="{9D856076-83DE-4420-0B55-944C8AA0B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5006" r="8139" b="4963"/>
          <a:stretch>
            <a:fillRect/>
          </a:stretch>
        </p:blipFill>
        <p:spPr bwMode="auto">
          <a:xfrm rot="15575184">
            <a:off x="8388225" y="1933801"/>
            <a:ext cx="300229" cy="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ymbol stóp — Grafika wektorowa © branchecarica #22055701">
            <a:extLst>
              <a:ext uri="{FF2B5EF4-FFF2-40B4-BE49-F238E27FC236}">
                <a16:creationId xmlns:a16="http://schemas.microsoft.com/office/drawing/2014/main" id="{EB9B97A0-304F-82F5-873F-D3967762B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5006" r="8139" b="4963"/>
          <a:stretch>
            <a:fillRect/>
          </a:stretch>
        </p:blipFill>
        <p:spPr bwMode="auto">
          <a:xfrm rot="14023354">
            <a:off x="7204892" y="2621144"/>
            <a:ext cx="300229" cy="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Symbol stóp — Grafika wektorowa © branchecarica #22055701">
            <a:extLst>
              <a:ext uri="{FF2B5EF4-FFF2-40B4-BE49-F238E27FC236}">
                <a16:creationId xmlns:a16="http://schemas.microsoft.com/office/drawing/2014/main" id="{B319EB09-0386-FEE0-CD34-FEE0CDC307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5006" r="8139" b="4963"/>
          <a:stretch>
            <a:fillRect/>
          </a:stretch>
        </p:blipFill>
        <p:spPr bwMode="auto">
          <a:xfrm rot="15317848">
            <a:off x="5943715" y="3248475"/>
            <a:ext cx="300229" cy="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ymbol stóp — Grafika wektorowa © branchecarica #22055701">
            <a:extLst>
              <a:ext uri="{FF2B5EF4-FFF2-40B4-BE49-F238E27FC236}">
                <a16:creationId xmlns:a16="http://schemas.microsoft.com/office/drawing/2014/main" id="{838BE160-88AF-902A-94FC-46B17A9DCE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5006" r="8139" b="4963"/>
          <a:stretch>
            <a:fillRect/>
          </a:stretch>
        </p:blipFill>
        <p:spPr bwMode="auto">
          <a:xfrm rot="14023354">
            <a:off x="4836546" y="3499173"/>
            <a:ext cx="300229" cy="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ymbol stóp — Grafika wektorowa © branchecarica #22055701">
            <a:extLst>
              <a:ext uri="{FF2B5EF4-FFF2-40B4-BE49-F238E27FC236}">
                <a16:creationId xmlns:a16="http://schemas.microsoft.com/office/drawing/2014/main" id="{B783DFED-9FD0-09D4-FCB4-100ECFA862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5006" r="8139" b="4963"/>
          <a:stretch>
            <a:fillRect/>
          </a:stretch>
        </p:blipFill>
        <p:spPr bwMode="auto">
          <a:xfrm rot="16624703">
            <a:off x="2032608" y="4279845"/>
            <a:ext cx="300229" cy="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AutoShape 10" descr="bus by kovacevic Vectors &amp; Illustrations with Unlimited Downloads ...">
            <a:extLst>
              <a:ext uri="{FF2B5EF4-FFF2-40B4-BE49-F238E27FC236}">
                <a16:creationId xmlns:a16="http://schemas.microsoft.com/office/drawing/2014/main" id="{C9E0DF65-38A6-78A3-4789-B80982D7E80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73777" y="3285851"/>
            <a:ext cx="328041" cy="32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Picture 2" descr="Symbol stóp — Grafika wektorowa © branchecarica #22055701">
            <a:extLst>
              <a:ext uri="{FF2B5EF4-FFF2-40B4-BE49-F238E27FC236}">
                <a16:creationId xmlns:a16="http://schemas.microsoft.com/office/drawing/2014/main" id="{F009D7C6-1372-6252-8B6F-ABC52C892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5006" r="8139" b="4963"/>
          <a:stretch>
            <a:fillRect/>
          </a:stretch>
        </p:blipFill>
        <p:spPr bwMode="auto">
          <a:xfrm rot="14023354">
            <a:off x="3435637" y="3949057"/>
            <a:ext cx="300229" cy="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31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4C61D6F-B5E3-9FB4-8AF7-E3AE677AF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610" y="186771"/>
            <a:ext cx="9845789" cy="6484457"/>
          </a:xfrm>
          <a:prstGeom prst="rect">
            <a:avLst/>
          </a:prstGeom>
        </p:spPr>
      </p:pic>
      <p:pic>
        <p:nvPicPr>
          <p:cNvPr id="7" name="Picture 2" descr="Symbol stóp — Grafika wektorowa © branchecarica #22055701">
            <a:extLst>
              <a:ext uri="{FF2B5EF4-FFF2-40B4-BE49-F238E27FC236}">
                <a16:creationId xmlns:a16="http://schemas.microsoft.com/office/drawing/2014/main" id="{D793B38F-09E3-DDC0-D1AD-4B3124AB7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5006" r="8139" b="4963"/>
          <a:stretch>
            <a:fillRect/>
          </a:stretch>
        </p:blipFill>
        <p:spPr bwMode="auto">
          <a:xfrm rot="15575184">
            <a:off x="9592852" y="4720181"/>
            <a:ext cx="300229" cy="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ymbol stóp — Grafika wektorowa © branchecarica #22055701">
            <a:extLst>
              <a:ext uri="{FF2B5EF4-FFF2-40B4-BE49-F238E27FC236}">
                <a16:creationId xmlns:a16="http://schemas.microsoft.com/office/drawing/2014/main" id="{C99FA979-5934-2E79-D444-75175B9D16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5006" r="8139" b="4963"/>
          <a:stretch>
            <a:fillRect/>
          </a:stretch>
        </p:blipFill>
        <p:spPr bwMode="auto">
          <a:xfrm rot="15575184">
            <a:off x="8419177" y="4563040"/>
            <a:ext cx="281414" cy="32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ymbol stóp — Grafika wektorowa © branchecarica #22055701">
            <a:extLst>
              <a:ext uri="{FF2B5EF4-FFF2-40B4-BE49-F238E27FC236}">
                <a16:creationId xmlns:a16="http://schemas.microsoft.com/office/drawing/2014/main" id="{B4FFE70A-2557-9923-15D8-32B09F3A3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5006" r="8139" b="4963"/>
          <a:stretch>
            <a:fillRect/>
          </a:stretch>
        </p:blipFill>
        <p:spPr bwMode="auto">
          <a:xfrm rot="15575184">
            <a:off x="6824326" y="4231017"/>
            <a:ext cx="300229" cy="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ymbol stóp — Grafika wektorowa © branchecarica #22055701">
            <a:extLst>
              <a:ext uri="{FF2B5EF4-FFF2-40B4-BE49-F238E27FC236}">
                <a16:creationId xmlns:a16="http://schemas.microsoft.com/office/drawing/2014/main" id="{5E381751-8E1C-88E1-E6DF-CD8D9C5B0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t="5006" r="8139" b="4963"/>
          <a:stretch>
            <a:fillRect/>
          </a:stretch>
        </p:blipFill>
        <p:spPr bwMode="auto">
          <a:xfrm rot="15575184">
            <a:off x="4644103" y="3733881"/>
            <a:ext cx="300229" cy="3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brázek ukazuje starší manželský pár je to starý muž a žena, fototapeta ...">
            <a:extLst>
              <a:ext uri="{FF2B5EF4-FFF2-40B4-BE49-F238E27FC236}">
                <a16:creationId xmlns:a16="http://schemas.microsoft.com/office/drawing/2014/main" id="{B1656F6A-7CE1-CDFE-C5B1-D04C6A7B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9382">
            <a:off x="5827043" y="3664636"/>
            <a:ext cx="752776" cy="53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de bag / cartoon vektor a ilustrace, ručně kreslený styl, izolovaných ...">
            <a:extLst>
              <a:ext uri="{FF2B5EF4-FFF2-40B4-BE49-F238E27FC236}">
                <a16:creationId xmlns:a16="http://schemas.microsoft.com/office/drawing/2014/main" id="{8E1D660D-5971-496A-806B-43C66F094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66" y="3428999"/>
            <a:ext cx="399763" cy="30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12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A36CD7F0-E0C2-7322-3176-29893D5A5EE6}"/>
              </a:ext>
            </a:extLst>
          </p:cNvPr>
          <p:cNvSpPr txBox="1"/>
          <p:nvPr/>
        </p:nvSpPr>
        <p:spPr>
          <a:xfrm>
            <a:off x="277906" y="179294"/>
            <a:ext cx="11474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rgbClr val="FF0000"/>
                </a:solidFill>
              </a:rPr>
              <a:t>Hrádek Kostel </a:t>
            </a:r>
            <a:r>
              <a:rPr lang="cs-CZ" sz="4800" dirty="0">
                <a:solidFill>
                  <a:srgbClr val="FFC000"/>
                </a:solidFill>
              </a:rPr>
              <a:t>Svatého Petra a Pavla</a:t>
            </a:r>
          </a:p>
        </p:txBody>
      </p:sp>
      <p:pic>
        <p:nvPicPr>
          <p:cNvPr id="2052" name="Picture 4" descr="Hrádek (okres Znojmo) - podrobné informace - Atlaso.cz">
            <a:extLst>
              <a:ext uri="{FF2B5EF4-FFF2-40B4-BE49-F238E27FC236}">
                <a16:creationId xmlns:a16="http://schemas.microsoft.com/office/drawing/2014/main" id="{01EE899F-1807-A771-3707-544E2B23D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0" y="1341620"/>
            <a:ext cx="4725707" cy="33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B26D12E-7022-A458-4A72-7928015AE32B}"/>
              </a:ext>
            </a:extLst>
          </p:cNvPr>
          <p:cNvSpPr txBox="1"/>
          <p:nvPr/>
        </p:nvSpPr>
        <p:spPr>
          <a:xfrm>
            <a:off x="4742330" y="1524000"/>
            <a:ext cx="73689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 Black" panose="020B0A04020102020204" pitchFamily="34" charset="0"/>
              </a:rPr>
              <a:t>Kostel svatého Petra a Pavla</a:t>
            </a:r>
            <a:r>
              <a:rPr lang="cs-CZ" sz="2800" dirty="0">
                <a:latin typeface="Arial Black" panose="020B0A04020102020204" pitchFamily="34" charset="0"/>
              </a:rPr>
              <a:t> z let 1761–64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2595131-A442-11D5-4310-7DF8DA211CE5}"/>
              </a:ext>
            </a:extLst>
          </p:cNvPr>
          <p:cNvSpPr txBox="1"/>
          <p:nvPr/>
        </p:nvSpPr>
        <p:spPr>
          <a:xfrm>
            <a:off x="134469" y="4766084"/>
            <a:ext cx="11761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  <a:latin typeface="Arial Black" panose="020B0A04020102020204" pitchFamily="34" charset="0"/>
              </a:rPr>
              <a:t>Kostel svatého Petra a Pavla</a:t>
            </a:r>
            <a:r>
              <a:rPr lang="cs-CZ" sz="2800" dirty="0">
                <a:solidFill>
                  <a:srgbClr val="00B050"/>
                </a:solidFill>
                <a:latin typeface="Arial Black" panose="020B0A04020102020204" pitchFamily="34" charset="0"/>
              </a:rPr>
              <a:t> </a:t>
            </a:r>
            <a:r>
              <a:rPr lang="cs-CZ" sz="2800" dirty="0">
                <a:solidFill>
                  <a:srgbClr val="FFC000"/>
                </a:solidFill>
                <a:latin typeface="Arial Black" panose="020B0A04020102020204" pitchFamily="34" charset="0"/>
              </a:rPr>
              <a:t>je </a:t>
            </a:r>
            <a:r>
              <a:rPr lang="cs-CZ" sz="2800" dirty="0">
                <a:solidFill>
                  <a:srgbClr val="FFC000"/>
                </a:solidFill>
                <a:latin typeface="Arial Black" panose="020B0A04020102020204" pitchFamily="34" charset="0"/>
                <a:hlinkClick r:id="rId3" tooltip="Římskokatolická círke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řím</a:t>
            </a:r>
            <a:r>
              <a:rPr lang="cs-CZ" sz="2800" dirty="0">
                <a:solidFill>
                  <a:srgbClr val="FF0000"/>
                </a:solidFill>
                <a:latin typeface="Arial Black" panose="020B0A04020102020204" pitchFamily="34" charset="0"/>
                <a:hlinkClick r:id="rId3" tooltip="Římskokatolická círke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sko</a:t>
            </a:r>
            <a:r>
              <a:rPr lang="cs-CZ" sz="2800" dirty="0">
                <a:solidFill>
                  <a:srgbClr val="FFC000"/>
                </a:solidFill>
                <a:latin typeface="Arial Black" panose="020B0A04020102020204" pitchFamily="34" charset="0"/>
                <a:hlinkClick r:id="rId3" tooltip="Římskokatolická církev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katolický</a:t>
            </a:r>
            <a:r>
              <a:rPr lang="cs-CZ" sz="2800" dirty="0">
                <a:solidFill>
                  <a:srgbClr val="FFC000"/>
                </a:solidFill>
                <a:latin typeface="Arial Black" panose="020B0A04020102020204" pitchFamily="34" charset="0"/>
              </a:rPr>
              <a:t> </a:t>
            </a:r>
            <a:r>
              <a:rPr lang="cs-CZ" sz="2800" dirty="0">
                <a:solidFill>
                  <a:srgbClr val="FFC000"/>
                </a:solidFill>
                <a:latin typeface="Arial Black" panose="020B0A04020102020204" pitchFamily="34" charset="0"/>
                <a:hlinkClick r:id="rId4" tooltip="Chrá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chrám</a:t>
            </a:r>
            <a:r>
              <a:rPr lang="cs-CZ" sz="2800" dirty="0">
                <a:solidFill>
                  <a:srgbClr val="FFC000"/>
                </a:solidFill>
                <a:latin typeface="Arial Black" panose="020B0A04020102020204" pitchFamily="34" charset="0"/>
              </a:rPr>
              <a:t> v </a:t>
            </a:r>
            <a:r>
              <a:rPr lang="cs-CZ" sz="2800" dirty="0">
                <a:solidFill>
                  <a:srgbClr val="FFC000"/>
                </a:solidFill>
                <a:latin typeface="Arial Black" panose="020B0A04020102020204" pitchFamily="34" charset="0"/>
                <a:hlinkClick r:id="rId5" tooltip="Hrádek (okres Znojmo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Hrádku</a:t>
            </a:r>
            <a:r>
              <a:rPr lang="cs-CZ" sz="2800" dirty="0">
                <a:solidFill>
                  <a:srgbClr val="FFC000"/>
                </a:solidFill>
                <a:latin typeface="Arial Black" panose="020B0A04020102020204" pitchFamily="34" charset="0"/>
              </a:rPr>
              <a:t> v </a:t>
            </a:r>
            <a:r>
              <a:rPr lang="cs-CZ" sz="2800" dirty="0">
                <a:solidFill>
                  <a:srgbClr val="FFC000"/>
                </a:solidFill>
                <a:latin typeface="Arial Black" panose="020B0A04020102020204" pitchFamily="34" charset="0"/>
                <a:hlinkClick r:id="rId6" tooltip="Okres Znojm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okrese Znojmo</a:t>
            </a:r>
            <a:r>
              <a:rPr lang="cs-CZ" sz="2800" dirty="0">
                <a:solidFill>
                  <a:srgbClr val="FFC000"/>
                </a:solidFill>
                <a:latin typeface="Arial Black" panose="020B0A04020102020204" pitchFamily="34" charset="0"/>
              </a:rPr>
              <a:t>. Jde o </a:t>
            </a:r>
            <a:r>
              <a:rPr lang="cs-CZ" sz="2800" dirty="0">
                <a:solidFill>
                  <a:srgbClr val="FFC000"/>
                </a:solidFill>
                <a:latin typeface="Arial Black" panose="020B0A04020102020204" pitchFamily="34" charset="0"/>
                <a:hlinkClick r:id="rId7" tooltip="Farní koste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farní kostel</a:t>
            </a:r>
            <a:r>
              <a:rPr lang="cs-CZ" sz="2800" dirty="0">
                <a:solidFill>
                  <a:srgbClr val="FFC000"/>
                </a:solidFill>
                <a:latin typeface="Arial Black" panose="020B0A04020102020204" pitchFamily="34" charset="0"/>
              </a:rPr>
              <a:t> </a:t>
            </a:r>
            <a:r>
              <a:rPr lang="cs-CZ" sz="2800" u="sng" dirty="0">
                <a:solidFill>
                  <a:srgbClr val="00B0F0"/>
                </a:solidFill>
                <a:latin typeface="Arial Black" panose="020B0A040201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římskokatolické farnos</a:t>
            </a:r>
            <a:r>
              <a:rPr lang="cs-CZ" sz="2800" u="sng" dirty="0">
                <a:latin typeface="Arial Black" panose="020B0A040201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 Hr</a:t>
            </a:r>
            <a:r>
              <a:rPr lang="cs-CZ" sz="2800" u="sng" dirty="0">
                <a:solidFill>
                  <a:srgbClr val="0070C0"/>
                </a:solidFill>
                <a:latin typeface="Arial Black" panose="020B0A040201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</a:t>
            </a:r>
            <a:r>
              <a:rPr lang="cs-CZ" sz="2800" u="sng" dirty="0">
                <a:latin typeface="Arial Black" panose="020B0A040201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dek u </a:t>
            </a:r>
            <a:r>
              <a:rPr lang="cs-CZ" sz="2800" u="sng" dirty="0">
                <a:solidFill>
                  <a:srgbClr val="FFFF00"/>
                </a:solidFill>
                <a:latin typeface="Arial Black" panose="020B0A040201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Znojm</a:t>
            </a:r>
            <a:r>
              <a:rPr lang="cs-CZ" sz="2800" u="sng" dirty="0">
                <a:latin typeface="Arial Black" panose="020B0A040201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endParaRPr lang="cs-CZ" sz="2800" dirty="0">
              <a:latin typeface="Arial Black" panose="020B0A04020102020204" pitchFamily="34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83BBDDF0-F202-40A1-B671-AF9FAA5EE3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5716" y="2478107"/>
            <a:ext cx="4871473" cy="269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44AEDCB3-E27A-79D3-FF03-999796B957B3}"/>
              </a:ext>
            </a:extLst>
          </p:cNvPr>
          <p:cNvSpPr txBox="1"/>
          <p:nvPr/>
        </p:nvSpPr>
        <p:spPr>
          <a:xfrm>
            <a:off x="241429" y="411543"/>
            <a:ext cx="11000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/>
              <a:t>A zítra jdu do školy pěšky, na kole….</a:t>
            </a:r>
          </a:p>
        </p:txBody>
      </p:sp>
      <p:pic>
        <p:nvPicPr>
          <p:cNvPr id="3074" name="Picture 2" descr="Will Rennen fahren. Disc oder Felgenbremsen. | Rennrad-News.de">
            <a:extLst>
              <a:ext uri="{FF2B5EF4-FFF2-40B4-BE49-F238E27FC236}">
                <a16:creationId xmlns:a16="http://schemas.microsoft.com/office/drawing/2014/main" id="{A04EE65A-4EAC-42E5-E9F8-5B4A1E8D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0" y="3429000"/>
            <a:ext cx="3980944" cy="298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říkolka HyperMotion TOBI VECTOR - věčně nafouknutá kola + posunovač ...">
            <a:extLst>
              <a:ext uri="{FF2B5EF4-FFF2-40B4-BE49-F238E27FC236}">
                <a16:creationId xmlns:a16="http://schemas.microsoft.com/office/drawing/2014/main" id="{81FF77E3-06F1-B514-E316-1BC23F1D0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4447" y="1766047"/>
            <a:ext cx="3573929" cy="26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6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íť">
  <a:themeElements>
    <a:clrScheme name="Síť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íť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í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Síť</Template>
  <TotalTime>55</TotalTime>
  <Words>53</Words>
  <Application>Microsoft Office PowerPoint</Application>
  <PresentationFormat>Širokoúhlá obrazovka</PresentationFormat>
  <Paragraphs>6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Century Gothic</vt:lpstr>
      <vt:lpstr>Síť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zak</dc:creator>
  <cp:lastModifiedBy>zak</cp:lastModifiedBy>
  <cp:revision>3</cp:revision>
  <dcterms:created xsi:type="dcterms:W3CDTF">2025-09-25T10:13:51Z</dcterms:created>
  <dcterms:modified xsi:type="dcterms:W3CDTF">2025-09-26T09:41:53Z</dcterms:modified>
</cp:coreProperties>
</file>