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0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D161-4FE1-4274-89D1-21AF4E6A2503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73A3B-93A3-4A78-ACE7-A910921043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3609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D161-4FE1-4274-89D1-21AF4E6A2503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73A3B-93A3-4A78-ACE7-A910921043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7163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D161-4FE1-4274-89D1-21AF4E6A2503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73A3B-93A3-4A78-ACE7-A9109210434E}" type="slidenum">
              <a:rPr lang="cs-CZ" smtClean="0"/>
              <a:t>‹#›</a:t>
            </a:fld>
            <a:endParaRPr lang="cs-C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36757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D161-4FE1-4274-89D1-21AF4E6A2503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73A3B-93A3-4A78-ACE7-A910921043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52979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D161-4FE1-4274-89D1-21AF4E6A2503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73A3B-93A3-4A78-ACE7-A9109210434E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1417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D161-4FE1-4274-89D1-21AF4E6A2503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73A3B-93A3-4A78-ACE7-A910921043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07125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D161-4FE1-4274-89D1-21AF4E6A2503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73A3B-93A3-4A78-ACE7-A910921043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5480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D161-4FE1-4274-89D1-21AF4E6A2503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73A3B-93A3-4A78-ACE7-A910921043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6704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D161-4FE1-4274-89D1-21AF4E6A2503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73A3B-93A3-4A78-ACE7-A910921043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2913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D161-4FE1-4274-89D1-21AF4E6A2503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73A3B-93A3-4A78-ACE7-A910921043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9132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D161-4FE1-4274-89D1-21AF4E6A2503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73A3B-93A3-4A78-ACE7-A910921043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2798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D161-4FE1-4274-89D1-21AF4E6A2503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73A3B-93A3-4A78-ACE7-A910921043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3843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D161-4FE1-4274-89D1-21AF4E6A2503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73A3B-93A3-4A78-ACE7-A910921043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3540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D161-4FE1-4274-89D1-21AF4E6A2503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73A3B-93A3-4A78-ACE7-A910921043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6978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D161-4FE1-4274-89D1-21AF4E6A2503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73A3B-93A3-4A78-ACE7-A910921043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7957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D161-4FE1-4274-89D1-21AF4E6A2503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73A3B-93A3-4A78-ACE7-A910921043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0249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CDD161-4FE1-4274-89D1-21AF4E6A2503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7673A3B-93A3-4A78-ACE7-A910921043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2021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ivot">
          <a:fgClr>
            <a:srgbClr val="00B0F0"/>
          </a:fgClr>
          <a:bgClr>
            <a:srgbClr val="92D050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FE16D6-B661-36DC-E218-5A269EB1A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95926"/>
            <a:ext cx="8636348" cy="829559"/>
          </a:xfrm>
        </p:spPr>
        <p:txBody>
          <a:bodyPr>
            <a:normAutofit/>
          </a:bodyPr>
          <a:lstStyle/>
          <a:p>
            <a:pPr algn="ctr"/>
            <a:r>
              <a:rPr lang="cs-CZ" sz="4800" b="1" dirty="0" err="1">
                <a:solidFill>
                  <a:srgbClr val="0000FF"/>
                </a:solidFill>
              </a:rPr>
              <a:t>Statue</a:t>
            </a:r>
            <a:r>
              <a:rPr lang="cs-CZ" sz="4800" b="1" dirty="0">
                <a:solidFill>
                  <a:srgbClr val="0000FF"/>
                </a:solidFill>
              </a:rPr>
              <a:t> </a:t>
            </a:r>
            <a:r>
              <a:rPr lang="cs-CZ" sz="4800" b="1" dirty="0" err="1">
                <a:solidFill>
                  <a:srgbClr val="0000FF"/>
                </a:solidFill>
              </a:rPr>
              <a:t>of</a:t>
            </a:r>
            <a:r>
              <a:rPr lang="cs-CZ" sz="4800" b="1" dirty="0">
                <a:solidFill>
                  <a:srgbClr val="0000FF"/>
                </a:solidFill>
              </a:rPr>
              <a:t> </a:t>
            </a:r>
            <a:r>
              <a:rPr lang="cs-CZ" sz="4800" b="1" dirty="0" err="1">
                <a:solidFill>
                  <a:srgbClr val="0000FF"/>
                </a:solidFill>
              </a:rPr>
              <a:t>Liberty</a:t>
            </a:r>
            <a:endParaRPr lang="cs-CZ" sz="4800" dirty="0">
              <a:solidFill>
                <a:srgbClr val="0000FF"/>
              </a:solidFill>
            </a:endParaRPr>
          </a:p>
        </p:txBody>
      </p:sp>
      <p:pic>
        <p:nvPicPr>
          <p:cNvPr id="3076" name="Picture 4" descr="Premium Photo | The statue of liberty is shown with the words liberty ...">
            <a:extLst>
              <a:ext uri="{FF2B5EF4-FFF2-40B4-BE49-F238E27FC236}">
                <a16:creationId xmlns:a16="http://schemas.microsoft.com/office/drawing/2014/main" id="{F910A366-41F6-EBD0-5127-5C0DA7CB1D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488" y="1300232"/>
            <a:ext cx="6028040" cy="528657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37810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319CF6C-A010-0213-F767-9DBFCB4F44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35670"/>
            <a:ext cx="8596668" cy="838986"/>
          </a:xfrm>
        </p:spPr>
        <p:txBody>
          <a:bodyPr/>
          <a:lstStyle/>
          <a:p>
            <a:pPr algn="ctr"/>
            <a:r>
              <a:rPr lang="cs-CZ" dirty="0" err="1">
                <a:solidFill>
                  <a:srgbClr val="FF0000"/>
                </a:solidFill>
              </a:rPr>
              <a:t>Statue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 err="1">
                <a:solidFill>
                  <a:srgbClr val="FF0000"/>
                </a:solidFill>
              </a:rPr>
              <a:t>of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 err="1">
                <a:solidFill>
                  <a:srgbClr val="FF0000"/>
                </a:solidFill>
              </a:rPr>
              <a:t>Liberty</a:t>
            </a:r>
            <a:r>
              <a:rPr lang="cs-CZ" dirty="0">
                <a:solidFill>
                  <a:srgbClr val="FF0000"/>
                </a:solidFill>
              </a:rPr>
              <a:t> 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BBCCB6C9-AAAC-AE9F-F717-C90274B3A4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620" y="1166828"/>
            <a:ext cx="4809765" cy="480976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098" name="Picture 2" descr="A lounging Lady Liberty to lie down in Arlington for the next year ...">
            <a:extLst>
              <a:ext uri="{FF2B5EF4-FFF2-40B4-BE49-F238E27FC236}">
                <a16:creationId xmlns:a16="http://schemas.microsoft.com/office/drawing/2014/main" id="{1FA3BEA7-BC41-9047-FA4E-4E23ABB914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690015"/>
            <a:ext cx="5862449" cy="390950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576405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TM02900688[[fn=Fazeta]]</Template>
  <TotalTime>15</TotalTime>
  <Words>6</Words>
  <Application>Microsoft Office PowerPoint</Application>
  <PresentationFormat>Širokoúhlá obrazovka</PresentationFormat>
  <Paragraphs>2</Paragraphs>
  <Slides>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Fazeta</vt:lpstr>
      <vt:lpstr>Statue of Liberty</vt:lpstr>
      <vt:lpstr>Statue of Liberty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zak</dc:creator>
  <cp:lastModifiedBy>zak</cp:lastModifiedBy>
  <cp:revision>1</cp:revision>
  <dcterms:created xsi:type="dcterms:W3CDTF">2025-11-27T11:06:10Z</dcterms:created>
  <dcterms:modified xsi:type="dcterms:W3CDTF">2025-11-27T11:21:39Z</dcterms:modified>
</cp:coreProperties>
</file>