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337A-E762-4797-B279-5E39D34D682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4A02E375-3547-403E-A330-DEADB2BC1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74386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337A-E762-4797-B279-5E39D34D682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E375-3547-403E-A330-DEADB2BC1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20782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337A-E762-4797-B279-5E39D34D682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E375-3547-403E-A330-DEADB2BC1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09341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337A-E762-4797-B279-5E39D34D682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E375-3547-403E-A330-DEADB2BC1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30094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337A-E762-4797-B279-5E39D34D682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E375-3547-403E-A330-DEADB2BC1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01474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337A-E762-4797-B279-5E39D34D682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E375-3547-403E-A330-DEADB2BC1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38577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337A-E762-4797-B279-5E39D34D682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E375-3547-403E-A330-DEADB2BC1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828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337A-E762-4797-B279-5E39D34D682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E375-3547-403E-A330-DEADB2BC1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91226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337A-E762-4797-B279-5E39D34D682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E375-3547-403E-A330-DEADB2BC1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84060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337A-E762-4797-B279-5E39D34D682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E375-3547-403E-A330-DEADB2BC1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11530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62337A-E762-4797-B279-5E39D34D682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E375-3547-403E-A330-DEADB2BC1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43379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2337A-E762-4797-B279-5E39D34D682E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A02E375-3547-403E-A330-DEADB2BC174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470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randomBar dir="vert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EE129-C12A-2EF5-0FD7-7B79BFF7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96" y="0"/>
            <a:ext cx="9189917" cy="821635"/>
          </a:xfrm>
        </p:spPr>
        <p:txBody>
          <a:bodyPr>
            <a:noAutofit/>
          </a:bodyPr>
          <a:lstStyle/>
          <a:p>
            <a:pPr algn="ctr"/>
            <a:r>
              <a:rPr lang="cs-CZ" sz="6600" u="sng" dirty="0">
                <a:latin typeface="Brush Script MT" panose="03060802040406070304" pitchFamily="66" charset="0"/>
              </a:rPr>
              <a:t>Pohádková postava</a:t>
            </a:r>
          </a:p>
        </p:txBody>
      </p:sp>
      <p:pic>
        <p:nvPicPr>
          <p:cNvPr id="1032" name="Picture 8" descr="Košile png | PNGEgg">
            <a:extLst>
              <a:ext uri="{FF2B5EF4-FFF2-40B4-BE49-F238E27FC236}">
                <a16:creationId xmlns:a16="http://schemas.microsoft.com/office/drawing/2014/main" id="{782CCAEF-9E2B-3E2C-6159-858BD661A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875" y="825939"/>
            <a:ext cx="3141593" cy="30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plákové kalhoty dlouhé PUDINA červená S | JTX">
            <a:extLst>
              <a:ext uri="{FF2B5EF4-FFF2-40B4-BE49-F238E27FC236}">
                <a16:creationId xmlns:a16="http://schemas.microsoft.com/office/drawing/2014/main" id="{0CB79F9D-3AEF-8F54-B7ED-892071185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9" t="5428" r="29516" b="5018"/>
          <a:stretch/>
        </p:blipFill>
        <p:spPr bwMode="auto">
          <a:xfrm>
            <a:off x="2809461" y="838130"/>
            <a:ext cx="2542873" cy="60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ámské boty | Dámské černé boty Bonamoor B16123 | dámské letní boty, pánské  sandále">
            <a:extLst>
              <a:ext uri="{FF2B5EF4-FFF2-40B4-BE49-F238E27FC236}">
                <a16:creationId xmlns:a16="http://schemas.microsoft.com/office/drawing/2014/main" id="{A6E45673-CF2E-B328-7D5B-D9643B0F4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9370" r="3845" b="14365"/>
          <a:stretch/>
        </p:blipFill>
        <p:spPr bwMode="auto">
          <a:xfrm>
            <a:off x="0" y="3048000"/>
            <a:ext cx="2663686" cy="34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ock ilustrace Manžel Manželka A Děti Otec Nese Dítě S Matkou Sedí Vedle  Svého Manžela A Svých Dětí Oba Seděli Na Pohovce V Obývacím Pokoji Svého  Domu – stáhnout obrázek nyní - iStock">
            <a:extLst>
              <a:ext uri="{FF2B5EF4-FFF2-40B4-BE49-F238E27FC236}">
                <a16:creationId xmlns:a16="http://schemas.microsoft.com/office/drawing/2014/main" id="{C41D8283-D2F9-28BF-2EB3-60DCC36E4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036" y="4055165"/>
            <a:ext cx="2572164" cy="28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ámský luxusní červený klobouk z králičí plsti - velur - Pita">
            <a:extLst>
              <a:ext uri="{FF2B5EF4-FFF2-40B4-BE49-F238E27FC236}">
                <a16:creationId xmlns:a16="http://schemas.microsoft.com/office/drawing/2014/main" id="{43482F5A-EF52-10CC-9ACD-BEA9EFEAB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32" y="4025349"/>
            <a:ext cx="2897049" cy="272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lzmagnet Rumcajs 6 cm - Dřevěný obchůdek AMADEA, Dřevěné dekorace,  dřevěné ozdoby, dřevěné šperky, dřevěné módních doplňky, dřevěné suvenýry,  dřevěné nádobí, dřevěné kuchyňské potřeby, dřevěné stolovací doplňky,  dřevěné designové lampičky, dřevěné ...">
            <a:extLst>
              <a:ext uri="{FF2B5EF4-FFF2-40B4-BE49-F238E27FC236}">
                <a16:creationId xmlns:a16="http://schemas.microsoft.com/office/drawing/2014/main" id="{4FDC322F-C780-691B-4CD1-E0409FDD1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9" r="34591"/>
          <a:stretch/>
        </p:blipFill>
        <p:spPr bwMode="auto">
          <a:xfrm>
            <a:off x="6387546" y="808387"/>
            <a:ext cx="2292628" cy="316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103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7D106-1319-BFDC-33E0-B8803E9E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u="sng" dirty="0">
                <a:latin typeface="Algerian" panose="04020705040A02060702" pitchFamily="82" charset="0"/>
              </a:rPr>
              <a:t>Herní postava</a:t>
            </a:r>
          </a:p>
        </p:txBody>
      </p:sp>
      <p:pic>
        <p:nvPicPr>
          <p:cNvPr id="1026" name="Picture 2" descr="Španělský slovník: překlad slova keř">
            <a:extLst>
              <a:ext uri="{FF2B5EF4-FFF2-40B4-BE49-F238E27FC236}">
                <a16:creationId xmlns:a16="http://schemas.microsoft.com/office/drawing/2014/main" id="{CF409677-EAF8-5870-6559-6B2ECBFD8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5284" r="4095" b="6473"/>
          <a:stretch/>
        </p:blipFill>
        <p:spPr bwMode="auto">
          <a:xfrm>
            <a:off x="450574" y="1908312"/>
            <a:ext cx="4287992" cy="31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říza bělokorá - Betula pendula - Gardeo zahradnictví Černošice">
            <a:extLst>
              <a:ext uri="{FF2B5EF4-FFF2-40B4-BE49-F238E27FC236}">
                <a16:creationId xmlns:a16="http://schemas.microsoft.com/office/drawing/2014/main" id="{CB6464A2-FBFA-CD02-2E29-3745BE47E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7" y="1666460"/>
            <a:ext cx="2716697" cy="25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E56963-6980-54DF-698C-96B701AD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" y="5320126"/>
            <a:ext cx="4625009" cy="15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43173DB-0EA0-2B33-3896-F20824E50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2" t="46064" r="40782" b="23205"/>
          <a:stretch/>
        </p:blipFill>
        <p:spPr bwMode="auto">
          <a:xfrm>
            <a:off x="8971720" y="4499477"/>
            <a:ext cx="2690191" cy="23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wnload Free 100 + bushranger fortnite Wallpapers">
            <a:extLst>
              <a:ext uri="{FF2B5EF4-FFF2-40B4-BE49-F238E27FC236}">
                <a16:creationId xmlns:a16="http://schemas.microsoft.com/office/drawing/2014/main" id="{DF787404-98AE-98B1-992A-E0DE945FE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95" y="2044147"/>
            <a:ext cx="359796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20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erie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</TotalTime>
  <Words>4</Words>
  <Application>Microsoft Office PowerPoint</Application>
  <PresentationFormat>Širokoúhlá obrazovka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Algerian</vt:lpstr>
      <vt:lpstr>Arial</vt:lpstr>
      <vt:lpstr>Brush Script MT</vt:lpstr>
      <vt:lpstr>Rockwell</vt:lpstr>
      <vt:lpstr>Galerie</vt:lpstr>
      <vt:lpstr>Pohádková postava</vt:lpstr>
      <vt:lpstr>Herní postava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zak4 Dyjakovice</dc:creator>
  <cp:lastModifiedBy>zak4 Dyjakovice</cp:lastModifiedBy>
  <cp:revision>8</cp:revision>
  <dcterms:created xsi:type="dcterms:W3CDTF">2023-11-29T12:03:59Z</dcterms:created>
  <dcterms:modified xsi:type="dcterms:W3CDTF">2023-12-06T12:03:53Z</dcterms:modified>
</cp:coreProperties>
</file>