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59" r:id="rId6"/>
    <p:sldId id="261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F0B24B-DA21-8911-AA7A-2C36C8101C1F}" v="302" dt="2025-09-21T12:24:04.7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5694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816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918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319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372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013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473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927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895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1630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249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9/21/2025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003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4000"/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3FD6FE-7712-70C9-2067-413F477F99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34739"/>
            <a:ext cx="9144000" cy="2387600"/>
          </a:xfrm>
        </p:spPr>
        <p:txBody>
          <a:bodyPr/>
          <a:lstStyle/>
          <a:p>
            <a:r>
              <a:rPr lang="cs-CZ" u="sng" dirty="0">
                <a:latin typeface="Arial Black" panose="020B0A04020102020204" pitchFamily="34" charset="0"/>
              </a:rPr>
              <a:t>MEZINÁRODNÍ DEN MÍRU 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17479A6-8E51-1C6F-9F78-D301F88D63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5718" y="4086132"/>
            <a:ext cx="9144000" cy="1655762"/>
          </a:xfrm>
        </p:spPr>
        <p:txBody>
          <a:bodyPr/>
          <a:lstStyle/>
          <a:p>
            <a:r>
              <a:rPr lang="cs-CZ" dirty="0">
                <a:latin typeface="Arial Black" panose="020B0A04020102020204" pitchFamily="34" charset="0"/>
              </a:rPr>
              <a:t>Inka Stehlíková</a:t>
            </a:r>
          </a:p>
        </p:txBody>
      </p:sp>
    </p:spTree>
    <p:extLst>
      <p:ext uri="{BB962C8B-B14F-4D97-AF65-F5344CB8AC3E}">
        <p14:creationId xmlns:p14="http://schemas.microsoft.com/office/powerpoint/2010/main" val="3757012866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6A19D2-0ACD-DCC7-511C-74BE633F5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47334"/>
          </a:xfrm>
        </p:spPr>
        <p:txBody>
          <a:bodyPr>
            <a:noAutofit/>
          </a:bodyPr>
          <a:lstStyle/>
          <a:p>
            <a:r>
              <a:rPr lang="cs-CZ" u="sng" dirty="0">
                <a:latin typeface="Arial Black"/>
              </a:rPr>
              <a:t>CO JE MEZINÁRODNÍ DEN MÍRU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7DC00DA-7BDF-42C5-CF44-9B7BB745BE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sz="3200" dirty="0">
                <a:latin typeface="Arial Black"/>
              </a:rPr>
              <a:t>Celosvětový svátek </a:t>
            </a:r>
          </a:p>
          <a:p>
            <a:r>
              <a:rPr lang="cs-CZ" sz="3200" dirty="0">
                <a:latin typeface="Arial Black"/>
              </a:rPr>
              <a:t>Mezinárodní svátek vyhlášený OSN </a:t>
            </a:r>
          </a:p>
          <a:p>
            <a:r>
              <a:rPr lang="cs-CZ" sz="3200" dirty="0">
                <a:latin typeface="Arial Black"/>
              </a:rPr>
              <a:t>Slaví se každý rok 21.září </a:t>
            </a:r>
          </a:p>
          <a:p>
            <a:r>
              <a:rPr lang="cs-CZ" sz="3200" dirty="0">
                <a:latin typeface="Arial Black"/>
              </a:rPr>
              <a:t>Cílem je svět bez válek </a:t>
            </a:r>
          </a:p>
          <a:p>
            <a:endParaRPr lang="cs-CZ" sz="3200" dirty="0">
              <a:latin typeface="Arial Black" panose="020B0A04020102020204" pitchFamily="34" charset="0"/>
            </a:endParaRPr>
          </a:p>
        </p:txBody>
      </p:sp>
      <p:pic>
        <p:nvPicPr>
          <p:cNvPr id="1026" name="Picture 2" descr="Mezinárodní den míru – TICHÉ ZPRÁVY">
            <a:extLst>
              <a:ext uri="{FF2B5EF4-FFF2-40B4-BE49-F238E27FC236}">
                <a16:creationId xmlns:a16="http://schemas.microsoft.com/office/drawing/2014/main" id="{BDB1FE6B-97ED-377F-CEA1-F14DF37696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2772" y="3640137"/>
            <a:ext cx="4110404" cy="2671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217046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DE476-D17E-D322-084F-46C1179F0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47334"/>
          </a:xfrm>
        </p:spPr>
        <p:txBody>
          <a:bodyPr>
            <a:normAutofit/>
          </a:bodyPr>
          <a:lstStyle/>
          <a:p>
            <a:r>
              <a:rPr lang="en-US" sz="5400" u="sng" dirty="0">
                <a:latin typeface="Arial Black"/>
                <a:ea typeface="Calibri Light"/>
                <a:cs typeface="Calibri Light"/>
              </a:rPr>
              <a:t>SYMBOL MÍRU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FA14CE-B73D-0BEE-C977-86C945AE47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 dirty="0" err="1">
                <a:latin typeface="Arial Black"/>
                <a:ea typeface="Calibri"/>
                <a:cs typeface="Calibri"/>
              </a:rPr>
              <a:t>Holubice</a:t>
            </a:r>
            <a:r>
              <a:rPr lang="en-US" sz="3200" dirty="0">
                <a:latin typeface="Arial Black"/>
                <a:ea typeface="Calibri"/>
                <a:cs typeface="Calibri"/>
              </a:rPr>
              <a:t> s </a:t>
            </a:r>
            <a:r>
              <a:rPr lang="en-US" sz="3200" dirty="0" err="1">
                <a:latin typeface="Arial Black"/>
                <a:ea typeface="Calibri"/>
                <a:cs typeface="Calibri"/>
              </a:rPr>
              <a:t>olivovou</a:t>
            </a:r>
            <a:r>
              <a:rPr lang="en-US" sz="3200" dirty="0">
                <a:latin typeface="Arial Black"/>
                <a:ea typeface="Calibri"/>
                <a:cs typeface="Calibri"/>
              </a:rPr>
              <a:t> </a:t>
            </a:r>
            <a:r>
              <a:rPr lang="en-US" sz="3200" dirty="0" err="1">
                <a:latin typeface="Arial Black"/>
                <a:ea typeface="Calibri"/>
                <a:cs typeface="Calibri"/>
              </a:rPr>
              <a:t>ratolestí</a:t>
            </a:r>
          </a:p>
          <a:p>
            <a:r>
              <a:rPr lang="en-US" sz="3200" dirty="0">
                <a:latin typeface="Arial Black"/>
                <a:ea typeface="Calibri"/>
                <a:cs typeface="Calibri"/>
              </a:rPr>
              <a:t>Bílá </a:t>
            </a:r>
            <a:r>
              <a:rPr lang="en-US" sz="3200" dirty="0" err="1">
                <a:latin typeface="Arial Black"/>
                <a:ea typeface="Calibri"/>
                <a:cs typeface="Calibri"/>
              </a:rPr>
              <a:t>barva</a:t>
            </a:r>
            <a:r>
              <a:rPr lang="en-US" sz="3200" dirty="0">
                <a:latin typeface="Arial Black"/>
                <a:ea typeface="Calibri"/>
                <a:cs typeface="Calibri"/>
              </a:rPr>
              <a:t> - </a:t>
            </a:r>
            <a:r>
              <a:rPr lang="en-US" sz="3200" dirty="0" err="1">
                <a:latin typeface="Arial Black"/>
                <a:ea typeface="Calibri"/>
                <a:cs typeface="Calibri"/>
              </a:rPr>
              <a:t>čistota</a:t>
            </a:r>
            <a:r>
              <a:rPr lang="en-US" sz="3200" dirty="0">
                <a:latin typeface="Arial Black"/>
                <a:ea typeface="Calibri"/>
                <a:cs typeface="Calibri"/>
              </a:rPr>
              <a:t>, </a:t>
            </a:r>
            <a:r>
              <a:rPr lang="en-US" sz="3200" dirty="0" err="1">
                <a:latin typeface="Arial Black"/>
                <a:ea typeface="Calibri"/>
                <a:cs typeface="Calibri"/>
              </a:rPr>
              <a:t>klid</a:t>
            </a:r>
            <a:r>
              <a:rPr lang="en-US" sz="3200" dirty="0">
                <a:latin typeface="Arial Black"/>
                <a:ea typeface="Calibri"/>
                <a:cs typeface="Calibri"/>
              </a:rPr>
              <a:t> </a:t>
            </a:r>
          </a:p>
          <a:p>
            <a:r>
              <a:rPr lang="en-US" sz="3200" dirty="0" err="1">
                <a:latin typeface="Arial Black"/>
                <a:ea typeface="Calibri"/>
                <a:cs typeface="Calibri"/>
              </a:rPr>
              <a:t>Mírový</a:t>
            </a:r>
            <a:r>
              <a:rPr lang="en-US" sz="3200" dirty="0">
                <a:latin typeface="Arial Black"/>
                <a:ea typeface="Calibri"/>
                <a:cs typeface="Calibri"/>
              </a:rPr>
              <a:t> </a:t>
            </a:r>
            <a:r>
              <a:rPr lang="en-US" sz="3200" dirty="0" err="1">
                <a:latin typeface="Arial Black"/>
                <a:ea typeface="Calibri"/>
                <a:cs typeface="Calibri"/>
              </a:rPr>
              <a:t>znak</a:t>
            </a:r>
            <a:endParaRPr lang="en-US" sz="3200" dirty="0">
              <a:latin typeface="Arial Black"/>
              <a:ea typeface="Calibri"/>
              <a:cs typeface="Calibri"/>
            </a:endParaRPr>
          </a:p>
          <a:p>
            <a:endParaRPr lang="en-US" sz="3200" dirty="0">
              <a:latin typeface="Arial Black"/>
              <a:ea typeface="Calibri"/>
              <a:cs typeface="Calibri"/>
            </a:endParaRPr>
          </a:p>
        </p:txBody>
      </p:sp>
      <p:pic>
        <p:nvPicPr>
          <p:cNvPr id="4" name="Picture 3" descr="手绘鸽子和平鸽插画图片_生物静物_设计元素-图行天下素材网">
            <a:extLst>
              <a:ext uri="{FF2B5EF4-FFF2-40B4-BE49-F238E27FC236}">
                <a16:creationId xmlns:a16="http://schemas.microsoft.com/office/drawing/2014/main" id="{5C33B9F6-5A77-CC17-9D2E-09406430AD7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9375" t="6274" r="5859" b="9804"/>
          <a:stretch>
            <a:fillRect/>
          </a:stretch>
        </p:blipFill>
        <p:spPr>
          <a:xfrm flipH="1">
            <a:off x="8483601" y="1029854"/>
            <a:ext cx="3330767" cy="3296270"/>
          </a:xfrm>
          <a:prstGeom prst="rect">
            <a:avLst/>
          </a:prstGeom>
        </p:spPr>
      </p:pic>
      <p:pic>
        <p:nvPicPr>
          <p:cNvPr id="5" name="Picture 4" descr="Mírový znak | Peace symbol, Peace, Symbols">
            <a:extLst>
              <a:ext uri="{FF2B5EF4-FFF2-40B4-BE49-F238E27FC236}">
                <a16:creationId xmlns:a16="http://schemas.microsoft.com/office/drawing/2014/main" id="{2F83625B-DE49-28C6-80C1-6E1F487B90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05312" y="3424030"/>
            <a:ext cx="3094245" cy="2881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454183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5565A1-D728-A118-81B2-59987380F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400" u="sng" dirty="0">
                <a:latin typeface="Arial Black"/>
              </a:rPr>
              <a:t>JAK SE SLAVÍ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4C45767-F24C-F894-C787-371F8CCD2D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953" y="1834590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z="3200" dirty="0">
                <a:latin typeface="Arial Black"/>
              </a:rPr>
              <a:t>Minuta ticha ve 12:00</a:t>
            </a:r>
          </a:p>
          <a:p>
            <a:r>
              <a:rPr lang="cs-CZ" sz="3200" dirty="0">
                <a:latin typeface="Arial Black"/>
              </a:rPr>
              <a:t>Mírové akce, pochody, výstavy</a:t>
            </a:r>
          </a:p>
          <a:p>
            <a:r>
              <a:rPr lang="cs-CZ" sz="3200" dirty="0">
                <a:latin typeface="Arial Black"/>
              </a:rPr>
              <a:t>Programy ve školách a komunitách </a:t>
            </a:r>
          </a:p>
          <a:p>
            <a:pPr marL="0" indent="0">
              <a:buNone/>
            </a:pPr>
            <a:endParaRPr lang="cs-CZ" dirty="0">
              <a:latin typeface="Arial Black" panose="020B0A04020102020204" pitchFamily="34" charset="0"/>
            </a:endParaRPr>
          </a:p>
          <a:p>
            <a:endParaRPr lang="cs-CZ" dirty="0">
              <a:latin typeface="Arial Black" panose="020B0A04020102020204" pitchFamily="34" charset="0"/>
            </a:endParaRPr>
          </a:p>
        </p:txBody>
      </p:sp>
      <p:pic>
        <p:nvPicPr>
          <p:cNvPr id="4" name="Picture 3" descr="Manos y paloma paz bondad y símbolo de libertad vector | Vector Premium">
            <a:extLst>
              <a:ext uri="{FF2B5EF4-FFF2-40B4-BE49-F238E27FC236}">
                <a16:creationId xmlns:a16="http://schemas.microsoft.com/office/drawing/2014/main" id="{F4D6990F-1612-977B-E5F9-F651F3B7FC1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514" t="-805" r="15304" b="1811"/>
          <a:stretch>
            <a:fillRect/>
          </a:stretch>
        </p:blipFill>
        <p:spPr>
          <a:xfrm>
            <a:off x="9340573" y="1715053"/>
            <a:ext cx="2505281" cy="3733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442735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26848D-A6D2-CCDA-9A88-1C304DA49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u="sng" dirty="0">
                <a:latin typeface="Arial Black"/>
              </a:rPr>
              <a:t>PROČ JE MÍR DŮLEŽITÝ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DB6E583-4272-A42C-6581-0C86656C29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1371" y="1684111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z="3200" dirty="0">
                <a:latin typeface="Arial Black"/>
                <a:ea typeface="Calibri Light"/>
                <a:cs typeface="Calibri Light"/>
              </a:rPr>
              <a:t>Bez míru není svoboda, vzdělání ani rozvoj</a:t>
            </a:r>
          </a:p>
          <a:p>
            <a:r>
              <a:rPr lang="cs-CZ" sz="3200" dirty="0">
                <a:latin typeface="Arial Black"/>
                <a:ea typeface="Calibri Light"/>
                <a:cs typeface="Calibri Light"/>
              </a:rPr>
              <a:t>Mír přináší bezpečí, spolupráci a důvěru</a:t>
            </a:r>
          </a:p>
          <a:p>
            <a:r>
              <a:rPr lang="cs-CZ" sz="3200" dirty="0">
                <a:latin typeface="Arial Black"/>
                <a:ea typeface="Calibri Light"/>
                <a:cs typeface="Calibri Light"/>
              </a:rPr>
              <a:t>V míru může společnost růst a prospívat </a:t>
            </a:r>
          </a:p>
        </p:txBody>
      </p:sp>
      <p:pic>
        <p:nvPicPr>
          <p:cNvPr id="4" name="Picture 3" descr="Voces México">
            <a:extLst>
              <a:ext uri="{FF2B5EF4-FFF2-40B4-BE49-F238E27FC236}">
                <a16:creationId xmlns:a16="http://schemas.microsoft.com/office/drawing/2014/main" id="{3AA38A9E-B0F9-20D7-C08A-AABA2DF488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0769" y="3523028"/>
            <a:ext cx="4886740" cy="2959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61662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2F00B-D6AC-4BFD-BC1B-6B0F1A76D7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2600" y="1046163"/>
            <a:ext cx="9133114" cy="2670629"/>
          </a:xfrm>
        </p:spPr>
        <p:txBody>
          <a:bodyPr>
            <a:normAutofit/>
          </a:bodyPr>
          <a:lstStyle/>
          <a:p>
            <a:r>
              <a:rPr lang="en-US" sz="7200" dirty="0">
                <a:latin typeface="Arial Black"/>
                <a:ea typeface="Calibri Light"/>
                <a:cs typeface="Calibri Light"/>
              </a:rPr>
              <a:t>DĚKUJI ZA POZORNOST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180F0E-5B4C-8FE0-7AF3-19A8448ADC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53152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800" dirty="0">
                <a:ea typeface="Calibri"/>
                <a:cs typeface="Calibri"/>
              </a:rPr>
              <a:t>.</a:t>
            </a:r>
          </a:p>
        </p:txBody>
      </p:sp>
      <p:pic>
        <p:nvPicPr>
          <p:cNvPr id="4" name="Picture 3" descr="Heart Blank Template - Imgflip">
            <a:extLst>
              <a:ext uri="{FF2B5EF4-FFF2-40B4-BE49-F238E27FC236}">
                <a16:creationId xmlns:a16="http://schemas.microsoft.com/office/drawing/2014/main" id="{FDC44620-E3DC-8388-2380-8261E4123F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8057" y="4093344"/>
            <a:ext cx="2365988" cy="2514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6349312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50</Words>
  <Application>Microsoft Office PowerPoint</Application>
  <PresentationFormat>Widescreen</PresentationFormat>
  <Paragraphs>12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MEZINÁRODNÍ DEN MÍRU </vt:lpstr>
      <vt:lpstr>CO JE MEZINÁRODNÍ DEN MÍRU</vt:lpstr>
      <vt:lpstr>SYMBOL MÍRU</vt:lpstr>
      <vt:lpstr>JAK SE SLAVÍ</vt:lpstr>
      <vt:lpstr>PROČ JE MÍR DŮLEŽITÝ </vt:lpstr>
      <vt:lpstr>DĚKUJI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zak</dc:creator>
  <cp:lastModifiedBy>zak</cp:lastModifiedBy>
  <cp:revision>156</cp:revision>
  <dcterms:created xsi:type="dcterms:W3CDTF">2025-09-18T08:52:28Z</dcterms:created>
  <dcterms:modified xsi:type="dcterms:W3CDTF">2025-09-21T12:28:24Z</dcterms:modified>
</cp:coreProperties>
</file>