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D949DA-9613-BC33-A967-06FC02C9B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4AD711-2036-84B8-8225-44694E52C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BC445E-FCB2-8C40-6064-1EB23D39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028-C5CE-46F9-B362-D1D7D35DF749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54729-8F50-EF88-EB93-2E114BB9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F42AFE-074C-F990-8502-3DAEC968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F17-C231-4B3A-9397-6718E128F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273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FA39E-00EB-A720-75CC-A95E8C9C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982347-F964-060D-30B6-1115D429E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2F5A32-C755-7801-831C-3FF1092E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028-C5CE-46F9-B362-D1D7D35DF749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BDCFE8-9F44-2B97-F925-AAF68951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EBD60D-7E25-2548-5569-EB789F23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F17-C231-4B3A-9397-6718E128F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A026B17-49F1-3F19-D8C7-129D8E8C7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F0EB75-33C5-DB74-2814-FDA16639B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8A31DB-30DB-932F-D3B6-30B7D3CA2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028-C5CE-46F9-B362-D1D7D35DF749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927AF9-E3E5-7348-457D-5B184AB5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A7A6C5-4672-804F-8AEE-72FBEF71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F17-C231-4B3A-9397-6718E128F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2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4F38A-DF34-01A5-AC73-F40CD761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054939-2C80-DB51-7A60-ED61DC8B6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EF43BC-8363-4168-F341-2A063058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028-C5CE-46F9-B362-D1D7D35DF749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D055A3-3B70-45CC-EDCD-FA0DD3CD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BB18CA-74E1-62C9-1370-43C590FA3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F17-C231-4B3A-9397-6718E128F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2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430614-7498-ACC6-B81D-7360A902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40CB11-B0C1-91B6-6BFB-8B48E59B7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8E6F7F-0421-1C79-2321-FC2D7D2D6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028-C5CE-46F9-B362-D1D7D35DF749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1ECEDF-0AEC-8413-39C5-75F4C998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1C961C-103F-CDBE-DEA9-33B64DDCA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F17-C231-4B3A-9397-6718E128F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285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72A88-29B8-F4B5-F937-9518225B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0E7531-DCA2-78B0-F23D-908B8C1C4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17421D-DF0D-9818-457A-80C3E3C42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8849F6-61CD-C99A-77B7-4FF7D8EF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028-C5CE-46F9-B362-D1D7D35DF749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D3611F-4C35-6CF0-011D-026F806D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4049B2C-E091-2C85-114F-F7BCC3A5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F17-C231-4B3A-9397-6718E128F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2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EF0461-FC4C-A400-8659-E786A090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79DE74-9744-61E4-D547-9F694871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77DB84-8594-4549-F187-E1E248272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9C360C-FF04-08B4-83A8-5908204A6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32A89C1-5D24-23C3-3037-0A041499A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086C4EB-D208-3A8A-6A39-E14C995B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028-C5CE-46F9-B362-D1D7D35DF749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1E0A36-7519-E497-D38D-B4A4B514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877E7D-ADE4-C899-EDED-0A6CCC3F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F17-C231-4B3A-9397-6718E128F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1169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C0CFB-B7D5-4CF9-366F-5A0A8D00C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0F2C1A-1726-2871-73CD-1C18281F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028-C5CE-46F9-B362-D1D7D35DF749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151988-81E0-0F42-ADA1-75B03D42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C27A49-2231-8DC6-076C-AD70DE46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F17-C231-4B3A-9397-6718E128F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43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4E27BF7-CF47-7A76-AB8F-D43DD933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028-C5CE-46F9-B362-D1D7D35DF749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76C8F44-B003-E28F-1484-E6EF0286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FF0DFA-30CD-65EC-F7FB-DB877590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F17-C231-4B3A-9397-6718E128F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99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E9D527-10EB-52F0-3499-2B056C89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CDD05A-2EBE-72C5-AA09-BA7716409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AE8CB0-31DE-A8D9-97B4-95EB1A2B4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FD9BEF-9789-8B09-ACFB-7F0495E0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028-C5CE-46F9-B362-D1D7D35DF749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6454CD-2E28-2E77-0984-93F4FD12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585A97E-66E3-0FA1-02D3-96F05A3C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F17-C231-4B3A-9397-6718E128F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10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79843-712A-51AC-6624-B7BD89FB8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30E4D0-9D29-24B2-EF35-32F202CC6F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8FFDFD-9A34-23B7-BCBB-2B522443A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A34D97-E5AC-37C6-F4CA-08EE1D0C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3028-C5CE-46F9-B362-D1D7D35DF749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DED652-C710-8B6A-8C12-B9D2544E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00CFCC-D81B-99A5-E8D3-D4FE9647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2F17-C231-4B3A-9397-6718E128F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3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B9D8CD-6246-7630-8FED-0F39C832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88E3CE-0FD0-689C-AEDC-7563CEBC0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2D7D00-D625-D574-7355-4E17CFDE2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3028-C5CE-46F9-B362-D1D7D35DF749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1C1149-A7BB-DDA5-E592-BF4DF3EDA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4C9389-B0E9-6867-CD88-95AB1E102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12F17-C231-4B3A-9397-6718E128F7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0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5E046-779A-C9C3-4EB7-B0966B7FCA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u="sng" dirty="0">
                <a:latin typeface="Arial Black" panose="020B0A04020102020204" pitchFamily="34" charset="0"/>
              </a:rPr>
              <a:t>RECYKLACE DRONÉHO ELEKTRA A BATERIÍ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F613C4-9E17-B9FA-4A70-1D4DAFAC5E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>
                <a:latin typeface="Arial Black" panose="020B0A04020102020204" pitchFamily="34" charset="0"/>
              </a:rPr>
              <a:t>Recyklační Zpravodaj  </a:t>
            </a:r>
          </a:p>
          <a:p>
            <a:r>
              <a:rPr lang="cs-CZ" sz="2800" dirty="0">
                <a:latin typeface="Arial Black" panose="020B0A04020102020204" pitchFamily="34" charset="0"/>
              </a:rPr>
              <a:t>Inka Stehlíková </a:t>
            </a:r>
          </a:p>
        </p:txBody>
      </p:sp>
      <p:pic>
        <p:nvPicPr>
          <p:cNvPr id="1026" name="Picture 2" descr="Recyklační symboly skla - Samosebou.cz">
            <a:extLst>
              <a:ext uri="{FF2B5EF4-FFF2-40B4-BE49-F238E27FC236}">
                <a16:creationId xmlns:a16="http://schemas.microsoft.com/office/drawing/2014/main" id="{E1021974-7941-9C8C-CE2F-FC12CD7D8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17" y="4078941"/>
            <a:ext cx="1792941" cy="179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gislativa - ECOBAT">
            <a:extLst>
              <a:ext uri="{FF2B5EF4-FFF2-40B4-BE49-F238E27FC236}">
                <a16:creationId xmlns:a16="http://schemas.microsoft.com/office/drawing/2014/main" id="{ECB45E54-D129-2F9C-CC3B-F097620A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4" y="3878916"/>
            <a:ext cx="3628744" cy="240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1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B2A83-3157-4B8F-610D-33509A09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u="sng" dirty="0">
                <a:latin typeface="Arial Black" panose="020B0A04020102020204" pitchFamily="34" charset="0"/>
              </a:rPr>
              <a:t>PROČ RECYKLOVAT 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E59ABD-2D31-E929-7E8C-A7959E707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Arial Black" panose="020B0A04020102020204" pitchFamily="34" charset="0"/>
              </a:rPr>
              <a:t>Ochrana životního prostředí </a:t>
            </a:r>
          </a:p>
          <a:p>
            <a:r>
              <a:rPr lang="cs-CZ" sz="3200" dirty="0">
                <a:latin typeface="Arial Black" panose="020B0A04020102020204" pitchFamily="34" charset="0"/>
              </a:rPr>
              <a:t>Získáváme vzácné suroviny </a:t>
            </a:r>
          </a:p>
          <a:p>
            <a:r>
              <a:rPr lang="cs-CZ" sz="3200" dirty="0">
                <a:latin typeface="Arial Black" panose="020B0A04020102020204" pitchFamily="34" charset="0"/>
              </a:rPr>
              <a:t>Snižuje množství odpadu na skládkách </a:t>
            </a:r>
          </a:p>
          <a:p>
            <a:endParaRPr lang="cs-CZ" sz="3200" dirty="0">
              <a:latin typeface="Arial Black" panose="020B0A04020102020204" pitchFamily="34" charset="0"/>
            </a:endParaRPr>
          </a:p>
          <a:p>
            <a:endParaRPr lang="cs-CZ" sz="32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Fototapeta Recyklace země - PIXERS.CZ">
            <a:extLst>
              <a:ext uri="{FF2B5EF4-FFF2-40B4-BE49-F238E27FC236}">
                <a16:creationId xmlns:a16="http://schemas.microsoft.com/office/drawing/2014/main" id="{AFC34D2B-93FC-FB80-A92C-4FAEDEFD7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6761" r="6599" b="7157"/>
          <a:stretch>
            <a:fillRect/>
          </a:stretch>
        </p:blipFill>
        <p:spPr bwMode="auto">
          <a:xfrm>
            <a:off x="7620001" y="3576918"/>
            <a:ext cx="3182471" cy="319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chrana životního prostředí">
            <a:extLst>
              <a:ext uri="{FF2B5EF4-FFF2-40B4-BE49-F238E27FC236}">
                <a16:creationId xmlns:a16="http://schemas.microsoft.com/office/drawing/2014/main" id="{DD377E1E-0116-8AD7-6FB7-CD3CB1ACE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178" y="3767323"/>
            <a:ext cx="2725552" cy="272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477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A3EFF-E2DF-90DA-F224-7C41BF7B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40" y="683606"/>
            <a:ext cx="10515600" cy="1325563"/>
          </a:xfrm>
        </p:spPr>
        <p:txBody>
          <a:bodyPr>
            <a:normAutofit/>
          </a:bodyPr>
          <a:lstStyle/>
          <a:p>
            <a:r>
              <a:rPr lang="cs-CZ" sz="4800" u="sng" dirty="0">
                <a:latin typeface="Arial Black" panose="020B0A04020102020204" pitchFamily="34" charset="0"/>
              </a:rPr>
              <a:t>JAK RECYKLOVAT 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2BF74B-4833-7831-8DA5-A877FF054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140" y="2327649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Arial Black" panose="020B0A04020102020204" pitchFamily="34" charset="0"/>
              </a:rPr>
              <a:t>Sběrné dvory v obcích </a:t>
            </a:r>
          </a:p>
          <a:p>
            <a:r>
              <a:rPr lang="cs-CZ" sz="3200" dirty="0">
                <a:latin typeface="Arial Black" panose="020B0A04020102020204" pitchFamily="34" charset="0"/>
              </a:rPr>
              <a:t>Červené kontejnery na baterie </a:t>
            </a:r>
          </a:p>
          <a:p>
            <a:r>
              <a:rPr lang="cs-CZ" sz="3200" dirty="0">
                <a:latin typeface="Arial Black" panose="020B0A04020102020204" pitchFamily="34" charset="0"/>
              </a:rPr>
              <a:t>Drobné elektro – školy, města, supermarket </a:t>
            </a:r>
          </a:p>
          <a:p>
            <a:endParaRPr lang="cs-CZ" sz="3200" dirty="0">
              <a:latin typeface="Arial Black" panose="020B0A04020102020204" pitchFamily="34" charset="0"/>
            </a:endParaRPr>
          </a:p>
          <a:p>
            <a:endParaRPr lang="cs-CZ" sz="32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Červené kontejnery">
            <a:extLst>
              <a:ext uri="{FF2B5EF4-FFF2-40B4-BE49-F238E27FC236}">
                <a16:creationId xmlns:a16="http://schemas.microsoft.com/office/drawing/2014/main" id="{1D815D7D-8314-0E7C-15E3-364797702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4280" r="7271" b="5281"/>
          <a:stretch>
            <a:fillRect/>
          </a:stretch>
        </p:blipFill>
        <p:spPr bwMode="auto">
          <a:xfrm>
            <a:off x="8534398" y="392019"/>
            <a:ext cx="2429436" cy="294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běrný dvůr - Oficiální stránky obce Havraň">
            <a:extLst>
              <a:ext uri="{FF2B5EF4-FFF2-40B4-BE49-F238E27FC236}">
                <a16:creationId xmlns:a16="http://schemas.microsoft.com/office/drawing/2014/main" id="{1E3ECD0A-C66A-853F-D938-56B5DAF64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22821" r="14172" b="9016"/>
          <a:stretch>
            <a:fillRect/>
          </a:stretch>
        </p:blipFill>
        <p:spPr bwMode="auto">
          <a:xfrm>
            <a:off x="1550894" y="4186517"/>
            <a:ext cx="3388660" cy="223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ontakty - ZŠ Dyjákovice">
            <a:extLst>
              <a:ext uri="{FF2B5EF4-FFF2-40B4-BE49-F238E27FC236}">
                <a16:creationId xmlns:a16="http://schemas.microsoft.com/office/drawing/2014/main" id="{08355F70-E4A2-68E2-BF21-3601F459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972" y="4273156"/>
            <a:ext cx="3220851" cy="214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66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0D579-E90E-8418-BB95-EF1D88465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6" y="300110"/>
            <a:ext cx="10515600" cy="1325563"/>
          </a:xfrm>
        </p:spPr>
        <p:txBody>
          <a:bodyPr/>
          <a:lstStyle/>
          <a:p>
            <a:r>
              <a:rPr lang="cs-CZ" u="sng" dirty="0">
                <a:latin typeface="Arial Black" panose="020B0A04020102020204" pitchFamily="34" charset="0"/>
              </a:rPr>
              <a:t>NÁSLEDKY NETŘÍDĚNÍ ODPADU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440946-1D18-E853-2027-AAFE4730F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651002"/>
            <a:ext cx="10515600" cy="4351338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Arial Black" panose="020B0A04020102020204" pitchFamily="34" charset="0"/>
              </a:rPr>
              <a:t>Znečištění životního prostředí</a:t>
            </a:r>
          </a:p>
          <a:p>
            <a:r>
              <a:rPr lang="cs-CZ" sz="3200" dirty="0">
                <a:latin typeface="Arial Black" panose="020B0A04020102020204" pitchFamily="34" charset="0"/>
              </a:rPr>
              <a:t>Nebezpečí pro lidské zdraví </a:t>
            </a:r>
          </a:p>
          <a:p>
            <a:r>
              <a:rPr lang="cs-CZ" sz="3200" dirty="0">
                <a:latin typeface="Arial Black" panose="020B0A04020102020204" pitchFamily="34" charset="0"/>
              </a:rPr>
              <a:t>Požáry a výbuchy </a:t>
            </a:r>
          </a:p>
          <a:p>
            <a:r>
              <a:rPr lang="cs-CZ" sz="3200" dirty="0">
                <a:latin typeface="Arial Black" panose="020B0A04020102020204" pitchFamily="34" charset="0"/>
              </a:rPr>
              <a:t>Ztráta cenných surovin</a:t>
            </a:r>
          </a:p>
          <a:p>
            <a:r>
              <a:rPr lang="cs-CZ" sz="3200" dirty="0">
                <a:latin typeface="Arial Black" panose="020B0A04020102020204" pitchFamily="34" charset="0"/>
              </a:rPr>
              <a:t>Zatížení skládek a životního prostředí </a:t>
            </a:r>
          </a:p>
          <a:p>
            <a:endParaRPr lang="cs-CZ" sz="32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Illustration of Crying Earth Due To Pollution Stock Vector - Illustration  of element, destruction: 180927852">
            <a:extLst>
              <a:ext uri="{FF2B5EF4-FFF2-40B4-BE49-F238E27FC236}">
                <a16:creationId xmlns:a16="http://schemas.microsoft.com/office/drawing/2014/main" id="{F83E1FCC-FBF1-A57C-DE7D-B9AABF25A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12752" r="9956" b="8501"/>
          <a:stretch>
            <a:fillRect/>
          </a:stretch>
        </p:blipFill>
        <p:spPr bwMode="auto">
          <a:xfrm>
            <a:off x="8955741" y="1357618"/>
            <a:ext cx="2572871" cy="26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k na likvidaci odpadu z podnikání nebo firmy? • Manutan">
            <a:extLst>
              <a:ext uri="{FF2B5EF4-FFF2-40B4-BE49-F238E27FC236}">
                <a16:creationId xmlns:a16="http://schemas.microsoft.com/office/drawing/2014/main" id="{050D42BE-4F84-0168-9D4B-595001E58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00" y="4494374"/>
            <a:ext cx="3075081" cy="201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ový systém třídění odpadu - Obec Kozojedy">
            <a:extLst>
              <a:ext uri="{FF2B5EF4-FFF2-40B4-BE49-F238E27FC236}">
                <a16:creationId xmlns:a16="http://schemas.microsoft.com/office/drawing/2014/main" id="{B67D8F5A-66C7-3405-0A8A-3E4F06109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94" y="4494374"/>
            <a:ext cx="3112994" cy="20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ajdi si svůj červený kontejner! - Novinky">
            <a:extLst>
              <a:ext uri="{FF2B5EF4-FFF2-40B4-BE49-F238E27FC236}">
                <a16:creationId xmlns:a16="http://schemas.microsoft.com/office/drawing/2014/main" id="{7D9D2419-EF6B-2E77-AD3C-D6F7BEDCC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7" t="2629" r="27126" b="7356"/>
          <a:stretch>
            <a:fillRect/>
          </a:stretch>
        </p:blipFill>
        <p:spPr bwMode="auto">
          <a:xfrm>
            <a:off x="5174876" y="4779218"/>
            <a:ext cx="1150046" cy="163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34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7E76C-0410-06DE-0835-E66C6685C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DĚKUJI ZA POZORNOST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0229A1-1425-BE96-35EF-913A9AC46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2448" y="3451692"/>
            <a:ext cx="5774348" cy="1266171"/>
          </a:xfrm>
        </p:spPr>
        <p:txBody>
          <a:bodyPr/>
          <a:lstStyle/>
          <a:p>
            <a:r>
              <a:rPr lang="cs-CZ" dirty="0"/>
              <a:t>.</a:t>
            </a:r>
          </a:p>
        </p:txBody>
      </p:sp>
      <p:pic>
        <p:nvPicPr>
          <p:cNvPr id="4100" name="Picture 4" descr="Czerwone serce – wektory. Pobierz wysokiej jakości darmowe wektory z  Freepik | Freepik">
            <a:extLst>
              <a:ext uri="{FF2B5EF4-FFF2-40B4-BE49-F238E27FC236}">
                <a16:creationId xmlns:a16="http://schemas.microsoft.com/office/drawing/2014/main" id="{C8DBAFE2-D807-35D8-2903-64CB0BF67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7" t="14530" r="8324" b="14873"/>
          <a:stretch>
            <a:fillRect/>
          </a:stretch>
        </p:blipFill>
        <p:spPr bwMode="auto">
          <a:xfrm>
            <a:off x="5190565" y="3625010"/>
            <a:ext cx="2616392" cy="221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665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67</Words>
  <Application>Microsoft Office PowerPoint</Application>
  <PresentationFormat>Širokoúhlá obrazovka</PresentationFormat>
  <Paragraphs>19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Motiv Office</vt:lpstr>
      <vt:lpstr>RECYKLACE DRONÉHO ELEKTRA A BATERIÍ </vt:lpstr>
      <vt:lpstr>PROČ RECYKLOVAT ? </vt:lpstr>
      <vt:lpstr>JAK RECYKLOVAT ?</vt:lpstr>
      <vt:lpstr>NÁSLEDKY NETŘÍDĚNÍ ODPADU 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2025-10-06T07:00:15Z</dcterms:created>
  <dcterms:modified xsi:type="dcterms:W3CDTF">2025-10-06T09:59:36Z</dcterms:modified>
</cp:coreProperties>
</file>