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20EBF-5767-47C1-924B-14BFC573266C}" type="datetimeFigureOut">
              <a:rPr lang="cs-CZ" smtClean="0"/>
              <a:t>20.10.2025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4051-90B3-4132-8BE3-6F3FC412E4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502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20EBF-5767-47C1-924B-14BFC573266C}" type="datetimeFigureOut">
              <a:rPr lang="cs-CZ" smtClean="0"/>
              <a:t>20.10.2025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4051-90B3-4132-8BE3-6F3FC412E4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1226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20EBF-5767-47C1-924B-14BFC573266C}" type="datetimeFigureOut">
              <a:rPr lang="cs-CZ" smtClean="0"/>
              <a:t>20.10.2025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4051-90B3-4132-8BE3-6F3FC412E416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9380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20EBF-5767-47C1-924B-14BFC573266C}" type="datetimeFigureOut">
              <a:rPr lang="cs-CZ" smtClean="0"/>
              <a:t>20.10.2025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4051-90B3-4132-8BE3-6F3FC412E4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1649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20EBF-5767-47C1-924B-14BFC573266C}" type="datetimeFigureOut">
              <a:rPr lang="cs-CZ" smtClean="0"/>
              <a:t>20.10.2025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4051-90B3-4132-8BE3-6F3FC412E416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0670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20EBF-5767-47C1-924B-14BFC573266C}" type="datetimeFigureOut">
              <a:rPr lang="cs-CZ" smtClean="0"/>
              <a:t>20.10.2025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4051-90B3-4132-8BE3-6F3FC412E4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5463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20EBF-5767-47C1-924B-14BFC573266C}" type="datetimeFigureOut">
              <a:rPr lang="cs-CZ" smtClean="0"/>
              <a:t>20.10.2025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4051-90B3-4132-8BE3-6F3FC412E4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748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20EBF-5767-47C1-924B-14BFC573266C}" type="datetimeFigureOut">
              <a:rPr lang="cs-CZ" smtClean="0"/>
              <a:t>20.10.2025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4051-90B3-4132-8BE3-6F3FC412E4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2072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20EBF-5767-47C1-924B-14BFC573266C}" type="datetimeFigureOut">
              <a:rPr lang="cs-CZ" smtClean="0"/>
              <a:t>20.10.2025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4051-90B3-4132-8BE3-6F3FC412E4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1670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20EBF-5767-47C1-924B-14BFC573266C}" type="datetimeFigureOut">
              <a:rPr lang="cs-CZ" smtClean="0"/>
              <a:t>20.10.2025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4051-90B3-4132-8BE3-6F3FC412E4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2297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20EBF-5767-47C1-924B-14BFC573266C}" type="datetimeFigureOut">
              <a:rPr lang="cs-CZ" smtClean="0"/>
              <a:t>20.10.2025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4051-90B3-4132-8BE3-6F3FC412E4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0987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20EBF-5767-47C1-924B-14BFC573266C}" type="datetimeFigureOut">
              <a:rPr lang="cs-CZ" smtClean="0"/>
              <a:t>20.10.2025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4051-90B3-4132-8BE3-6F3FC412E4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3718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20EBF-5767-47C1-924B-14BFC573266C}" type="datetimeFigureOut">
              <a:rPr lang="cs-CZ" smtClean="0"/>
              <a:t>20.10.2025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4051-90B3-4132-8BE3-6F3FC412E4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4677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20EBF-5767-47C1-924B-14BFC573266C}" type="datetimeFigureOut">
              <a:rPr lang="cs-CZ" smtClean="0"/>
              <a:t>20.10.2025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4051-90B3-4132-8BE3-6F3FC412E4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0240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20EBF-5767-47C1-924B-14BFC573266C}" type="datetimeFigureOut">
              <a:rPr lang="cs-CZ" smtClean="0"/>
              <a:t>20.10.2025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4051-90B3-4132-8BE3-6F3FC412E4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0461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20EBF-5767-47C1-924B-14BFC573266C}" type="datetimeFigureOut">
              <a:rPr lang="cs-CZ" smtClean="0"/>
              <a:t>20.10.2025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94051-90B3-4132-8BE3-6F3FC412E4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3814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20EBF-5767-47C1-924B-14BFC573266C}" type="datetimeFigureOut">
              <a:rPr lang="cs-CZ" smtClean="0"/>
              <a:t>20.10.2025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0994051-90B3-4132-8BE3-6F3FC412E41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621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A88394-7164-F2F6-3740-6B35C5132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cs-CZ" sz="5400" b="1" u="sng" dirty="0">
                <a:solidFill>
                  <a:schemeClr val="accent2">
                    <a:lumMod val="50000"/>
                  </a:schemeClr>
                </a:solidFill>
              </a:rPr>
              <a:t>Buk Lesní</a:t>
            </a:r>
          </a:p>
        </p:txBody>
      </p:sp>
      <p:pic>
        <p:nvPicPr>
          <p:cNvPr id="1026" name="Picture 2" descr="Buk lesní | Naturfoto.cz">
            <a:extLst>
              <a:ext uri="{FF2B5EF4-FFF2-40B4-BE49-F238E27FC236}">
                <a16:creationId xmlns:a16="http://schemas.microsoft.com/office/drawing/2014/main" id="{E7A7082E-7FD0-6DB7-5848-465C76BC26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44"/>
          <a:stretch>
            <a:fillRect/>
          </a:stretch>
        </p:blipFill>
        <p:spPr bwMode="auto">
          <a:xfrm>
            <a:off x="100852" y="1179700"/>
            <a:ext cx="4758018" cy="288514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uk na Drápelkách v údolí Blahoňůvky">
            <a:extLst>
              <a:ext uri="{FF2B5EF4-FFF2-40B4-BE49-F238E27FC236}">
                <a16:creationId xmlns:a16="http://schemas.microsoft.com/office/drawing/2014/main" id="{9ABC1C40-7454-ED22-75DF-EF4E409EC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814" y="1049666"/>
            <a:ext cx="3345070" cy="47961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uk lesní - Tipy do lesa - Vojenské lesy a statky dětem">
            <a:extLst>
              <a:ext uri="{FF2B5EF4-FFF2-40B4-BE49-F238E27FC236}">
                <a16:creationId xmlns:a16="http://schemas.microsoft.com/office/drawing/2014/main" id="{E8A6CC79-A558-1014-4771-C3C10AEF5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94" y="2973480"/>
            <a:ext cx="2474167" cy="35193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03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</TotalTime>
  <Words>2</Words>
  <Application>Microsoft Office PowerPoint</Application>
  <PresentationFormat>Širokoúhlá obrazovka</PresentationFormat>
  <Paragraphs>1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5" baseType="lpstr">
      <vt:lpstr>Arial</vt:lpstr>
      <vt:lpstr>Trebuchet MS</vt:lpstr>
      <vt:lpstr>Wingdings 3</vt:lpstr>
      <vt:lpstr>Fazeta</vt:lpstr>
      <vt:lpstr>Buk Lesní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zak</dc:creator>
  <cp:lastModifiedBy>zak</cp:lastModifiedBy>
  <cp:revision>2</cp:revision>
  <dcterms:created xsi:type="dcterms:W3CDTF">2025-10-20T10:01:22Z</dcterms:created>
  <dcterms:modified xsi:type="dcterms:W3CDTF">2025-10-20T10:16:52Z</dcterms:modified>
</cp:coreProperties>
</file>