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3D3E73-6887-4638-FC9A-4356E5CA84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6E273C0-FA27-5F01-71B0-BB289BD22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F3790C0-12C9-A25F-F208-4BB142FC6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06C0-071B-4E4D-901A-A782CA799532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3BC8D07-5C46-9934-226F-FEE6A4420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098DF20-0BD2-258E-5323-5C8461C2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1203-5DA7-42C4-A402-0992E57EA9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1457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5D41C-4C73-2DD3-C2AD-F82FBCF48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8999E45-5F72-2592-9EC8-52C831D7BF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18D75D8-F034-4AB8-9F2F-1244E0317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06C0-071B-4E4D-901A-A782CA799532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D74D2A-A0AC-589B-F8DE-CAA114881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AAD3A2C-AED6-E881-FD3E-679BA24FF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1203-5DA7-42C4-A402-0992E57EA9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4742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0B8BC88-D282-A040-C4E2-0D4786FE2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FA5313E-C254-876E-8AD5-6C2935C5E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2C9740C-624B-48D4-9909-A0CA89EC6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06C0-071B-4E4D-901A-A782CA799532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28C035E-903C-C48C-E04D-436C18F82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FF7A48-67E7-8621-A990-04128DCB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1203-5DA7-42C4-A402-0992E57EA9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2144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6E0AAB-D26C-5C80-403D-7B0411CB8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B5D3A1-CC0D-B389-4050-1A77229C3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FF58BC8-83F0-0C12-FBEF-6807ECE4D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06C0-071B-4E4D-901A-A782CA799532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817F86-65FA-0DE4-130E-8A6361F7C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38C9CA2-0686-0979-8426-50646B419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1203-5DA7-42C4-A402-0992E57EA9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291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E52D17-4612-2DBD-4BB7-C1F9885AB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020CD11-82E9-8FE5-F971-1C5DB42057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3600022-2348-E121-1B9A-C21589AD0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06C0-071B-4E4D-901A-A782CA799532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40A1F8-1385-9BC4-03B5-56551EF26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78B262F-11A2-83E1-7E75-233602C3A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1203-5DA7-42C4-A402-0992E57EA9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1312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F12E20-D76F-6448-2D2C-F26532FA7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7A17C2-48ED-79FB-B425-A5C8E380ED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7EA3028-107A-E8BA-34BD-2023CD90C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95E1084-3358-0DBA-C0CE-5FD66F273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06C0-071B-4E4D-901A-A782CA799532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BA99FB8-5377-74F3-20FD-E25277FA4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AFEA5F9-53B1-10C5-11FE-94DE472FF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1203-5DA7-42C4-A402-0992E57EA9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727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F38568-B461-A660-BECF-EF7072BC4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70359ED-1C3E-743D-F122-FDC7A1E4C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F27EEDA-EBF3-5E0A-2C13-93537FE9C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0583C0E-5E06-8AC1-0FDA-1ABB2328AA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A0D236D-D03A-7BFF-BA28-051C575496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0A20531-6431-7792-C37B-85E535436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06C0-071B-4E4D-901A-A782CA799532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AF188A9-1E4C-D197-8943-5B2A9F3F5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BF45BC4-D8F0-F3A6-F787-FFA7CC1B3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1203-5DA7-42C4-A402-0992E57EA9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7817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8F8522-7F81-EACB-8C1A-CE94B8FD8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56795D3-3862-EEB4-042D-E02BB7464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06C0-071B-4E4D-901A-A782CA799532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2AAE70A-DCA8-5C89-F97D-EC7C681F1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B4A0DD6-A9AF-37F4-83C8-56F5B7273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1203-5DA7-42C4-A402-0992E57EA9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336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07A310D-922C-F054-1527-CB4E39788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06C0-071B-4E4D-901A-A782CA799532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8B3F22F-38E2-0224-2FE0-246EA1307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1C17971-FB91-0F0D-56C7-89F306733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1203-5DA7-42C4-A402-0992E57EA9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6339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A9910B-D3C0-60C6-FB9B-399B7B9D0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B5E0DF-FFF2-D557-80FB-ECA48FD9D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C0E7A33-D8EF-2847-CEB8-3FB12D1ED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3977892-735A-8983-0D18-AA6F38EAE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06C0-071B-4E4D-901A-A782CA799532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700522D-C242-A9A8-BCEE-B68A1F5CE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E94827A-6797-6470-AC1A-3D6E176B7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1203-5DA7-42C4-A402-0992E57EA9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3989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222D4E-688C-6757-6F94-26AB43964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AC94C2A-4633-552B-34B3-541D5F9913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6B51E4B-53CF-77FD-5482-CCEA653908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7EFD29-719C-2DC2-52A6-4138522EA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06C0-071B-4E4D-901A-A782CA799532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B1D2036-1FCF-4874-413D-815FA7E75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D33D423-9109-56BD-0FB3-C4F893F9D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1203-5DA7-42C4-A402-0992E57EA9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8006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xhere.com/cs/photo/619028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  <a:extLst>
              <a:ext uri="{837473B0-CC2E-450A-ABE3-18F120FF3D39}">
                <a1611:picAttrSrcUrl xmlns:a1611="http://schemas.microsoft.com/office/drawing/2016/11/main" r:id="rId14"/>
              </a:ext>
            </a:extLst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FF38610-0170-BDF4-C692-C37C32D33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C8C212E-C647-9B60-B42F-620AEF7D4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8486C60-7F59-2983-168C-90B73D528D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706C0-071B-4E4D-901A-A782CA799532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AA6349-FE08-006E-723D-E9F211065D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985C885-E84A-2A89-B531-C6E3D3A08C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91203-5DA7-42C4-A402-0992E57EA9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0400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216A0A-2F1E-A742-B4ED-1ABE1A0286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000" dirty="0"/>
              <a:t>Výroba oceli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60CE336-7631-2C0C-5F3A-CCEE382B79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Matěj </a:t>
            </a:r>
            <a:r>
              <a:rPr lang="cs-CZ" sz="4000" dirty="0" err="1"/>
              <a:t>Šuléř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4211986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B6DDC1-38EE-AFBB-7A78-6282F3B98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600" dirty="0"/>
              <a:t>Krok za krokem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AB2ABB-7369-6CE8-1FEA-FE3C777C5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965" y="1825624"/>
            <a:ext cx="10582835" cy="4879975"/>
          </a:xfrm>
        </p:spPr>
        <p:txBody>
          <a:bodyPr/>
          <a:lstStyle/>
          <a:p>
            <a:endParaRPr lang="cs-CZ" dirty="0"/>
          </a:p>
          <a:p>
            <a:r>
              <a:rPr lang="cs-CZ" sz="3200" dirty="0"/>
              <a:t>těžba železné rudy</a:t>
            </a:r>
          </a:p>
          <a:p>
            <a:endParaRPr lang="cs-CZ" dirty="0"/>
          </a:p>
          <a:p>
            <a:r>
              <a:rPr lang="cs-CZ" sz="3200" dirty="0"/>
              <a:t>tavení ve vysoké peci</a:t>
            </a:r>
          </a:p>
          <a:p>
            <a:endParaRPr lang="cs-CZ" sz="4000" dirty="0"/>
          </a:p>
          <a:p>
            <a:r>
              <a:rPr lang="cs-CZ" sz="3200" dirty="0"/>
              <a:t>přeměna</a:t>
            </a:r>
            <a:r>
              <a:rPr lang="cs-CZ" sz="4000" dirty="0"/>
              <a:t> </a:t>
            </a:r>
            <a:r>
              <a:rPr lang="cs-CZ" sz="3200" dirty="0"/>
              <a:t>na ocel</a:t>
            </a:r>
          </a:p>
          <a:p>
            <a:endParaRPr lang="cs-CZ" sz="3200" dirty="0"/>
          </a:p>
          <a:p>
            <a:r>
              <a:rPr lang="cs-CZ" sz="3200" dirty="0"/>
              <a:t>odlévání a tvarování</a:t>
            </a:r>
            <a:endParaRPr lang="cs-CZ" sz="4000" dirty="0"/>
          </a:p>
          <a:p>
            <a:endParaRPr lang="cs-CZ" sz="4000" dirty="0"/>
          </a:p>
          <a:p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578046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C8810F-3440-9419-0639-BF1A50190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1546541" cy="1356099"/>
          </a:xfrm>
        </p:spPr>
        <p:txBody>
          <a:bodyPr>
            <a:noAutofit/>
          </a:bodyPr>
          <a:lstStyle/>
          <a:p>
            <a:r>
              <a:rPr lang="cs-CZ" sz="6600" dirty="0"/>
              <a:t>Příklady kde se používá ocel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991C3C-2589-C56B-464B-D5757405C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stavby ( mosty, domy)</a:t>
            </a:r>
          </a:p>
          <a:p>
            <a:endParaRPr lang="cs-CZ" dirty="0"/>
          </a:p>
          <a:p>
            <a:r>
              <a:rPr lang="cs-CZ" dirty="0"/>
              <a:t>auto, vlaky, lodě</a:t>
            </a:r>
          </a:p>
          <a:p>
            <a:endParaRPr lang="cs-CZ" dirty="0"/>
          </a:p>
          <a:p>
            <a:r>
              <a:rPr lang="cs-CZ" dirty="0"/>
              <a:t>nářadí, stroje</a:t>
            </a:r>
          </a:p>
          <a:p>
            <a:endParaRPr lang="cs-CZ" dirty="0"/>
          </a:p>
          <a:p>
            <a:r>
              <a:rPr lang="cs-CZ" dirty="0"/>
              <a:t>kuchyňské nože a příbory</a:t>
            </a:r>
          </a:p>
        </p:txBody>
      </p:sp>
      <p:pic>
        <p:nvPicPr>
          <p:cNvPr id="2050" name="Picture 2" descr="House PNG transparent image download, size: 438x326px">
            <a:extLst>
              <a:ext uri="{FF2B5EF4-FFF2-40B4-BE49-F238E27FC236}">
                <a16:creationId xmlns:a16="http://schemas.microsoft.com/office/drawing/2014/main" id="{6B80FA86-67B6-9557-B2B0-F40FACFA8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8534" y="4201900"/>
            <a:ext cx="24765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819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DF77B9-8414-232F-0D6E-98506B9E7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600" dirty="0"/>
              <a:t>Vysoká pec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CF9C84-B0F3-11AE-CAC2-1D042BA36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141"/>
            <a:ext cx="10515600" cy="5256494"/>
          </a:xfrm>
        </p:spPr>
        <p:txBody>
          <a:bodyPr/>
          <a:lstStyle/>
          <a:p>
            <a:endParaRPr lang="cs-CZ" dirty="0"/>
          </a:p>
          <a:p>
            <a:r>
              <a:rPr lang="cs-CZ" dirty="0"/>
              <a:t>vysoká pec taví železnou rudu </a:t>
            </a:r>
          </a:p>
          <a:p>
            <a:endParaRPr lang="cs-CZ" dirty="0"/>
          </a:p>
          <a:p>
            <a:r>
              <a:rPr lang="cs-CZ" dirty="0"/>
              <a:t>používá koks a vápenec</a:t>
            </a:r>
          </a:p>
          <a:p>
            <a:endParaRPr lang="cs-CZ" dirty="0"/>
          </a:p>
          <a:p>
            <a:r>
              <a:rPr lang="cs-CZ" dirty="0"/>
              <a:t>teplota až 2000 °C</a:t>
            </a:r>
          </a:p>
          <a:p>
            <a:endParaRPr lang="cs-CZ" dirty="0"/>
          </a:p>
          <a:p>
            <a:r>
              <a:rPr lang="cs-CZ" dirty="0"/>
              <a:t>vápenec odstraňuje nečistoty</a:t>
            </a:r>
          </a:p>
          <a:p>
            <a:endParaRPr lang="cs-CZ" dirty="0"/>
          </a:p>
          <a:p>
            <a:r>
              <a:rPr lang="cs-CZ" dirty="0"/>
              <a:t>vzniká surové železo</a:t>
            </a:r>
          </a:p>
        </p:txBody>
      </p:sp>
      <p:pic>
        <p:nvPicPr>
          <p:cNvPr id="1026" name="Picture 2" descr="Výroba železa a oceli | ATREON.cz">
            <a:extLst>
              <a:ext uri="{FF2B5EF4-FFF2-40B4-BE49-F238E27FC236}">
                <a16:creationId xmlns:a16="http://schemas.microsoft.com/office/drawing/2014/main" id="{9B192D00-B2A0-E1B9-3E0F-CE558B1CDC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656" y="2395876"/>
            <a:ext cx="4788367" cy="4096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7889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1B22AB-B3EF-F3B8-7E41-38CCC86C6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endParaRPr lang="cs-CZ" dirty="0"/>
          </a:p>
          <a:p>
            <a:pPr marL="0" indent="0">
              <a:buNone/>
            </a:pPr>
            <a:r>
              <a:rPr lang="cs-CZ" sz="8000" dirty="0"/>
              <a:t> DĚKUJI ZA POZORNOST</a:t>
            </a:r>
          </a:p>
        </p:txBody>
      </p:sp>
      <p:pic>
        <p:nvPicPr>
          <p:cNvPr id="3074" name="Picture 2" descr="Take A Look At The Happiest Dogs To Help You Get Through Monday!">
            <a:extLst>
              <a:ext uri="{FF2B5EF4-FFF2-40B4-BE49-F238E27FC236}">
                <a16:creationId xmlns:a16="http://schemas.microsoft.com/office/drawing/2014/main" id="{E05BFC0A-9273-F544-2961-0DEF9411C1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6761" y="118227"/>
            <a:ext cx="2066925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appy happy happy~ :3">
            <a:extLst>
              <a:ext uri="{FF2B5EF4-FFF2-40B4-BE49-F238E27FC236}">
                <a16:creationId xmlns:a16="http://schemas.microsoft.com/office/drawing/2014/main" id="{2E88C834-16C2-71AD-3A6D-13B1A086B6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247" y="3968145"/>
            <a:ext cx="1914525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820562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69</Words>
  <Application>Microsoft Office PowerPoint</Application>
  <PresentationFormat>Širokoúhlá obrazovka</PresentationFormat>
  <Paragraphs>33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Výroba oceli</vt:lpstr>
      <vt:lpstr>Krok za krokem</vt:lpstr>
      <vt:lpstr>Příklady kde se používá ocel</vt:lpstr>
      <vt:lpstr>Vysoká pec 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2</cp:revision>
  <dcterms:created xsi:type="dcterms:W3CDTF">2025-10-22T12:13:49Z</dcterms:created>
  <dcterms:modified xsi:type="dcterms:W3CDTF">2025-10-22T12:53:49Z</dcterms:modified>
</cp:coreProperties>
</file>