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BF17B1-A811-02D1-3671-DB8531872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A66361E-C00D-EAC6-AD1B-1B151D4FD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6EE2A5-9F9E-AB67-4C07-285BA7DE6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05BE71-4E00-FAF3-6ABE-249FB7112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2AA937-746B-6A52-9A96-742172640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11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6FFD7F-4E5A-7891-9BBE-44A01D5EB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5D4BF8D-C496-E18D-3AD1-3147B6D0F2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5EAEEE-969D-C32C-D594-1569D52CD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132E38-02FC-18F6-7BA3-AE0218AA3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73CAAC-6565-0B9B-7AD1-6DA1E6046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53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9E49BFE-8F7F-CA6C-A6F2-FF9F83964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8E89064-615A-F6C7-0BAA-BB528EAB2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1427FA-7868-0280-4F1E-A574E3F3E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42B88B-75CF-7C30-76C7-DB0809985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DE6E0C-4CB9-24F0-CF85-E1E71A45A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6875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237785-90A9-3CD5-1DFF-FF38200F0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1D361A-B13D-921E-F513-EF11AAC52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EEC9827-F967-8D5A-F211-725E07071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E2329F-A466-8A80-0522-6A67710A1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6CB3631-7848-7B2F-E2D5-33D985C3E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522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8587E9-82F5-B5D9-2E65-470379956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9D7494-A878-CB5D-47F9-79D516ACA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88D1FE-3430-D669-96EF-C884F7B7C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BE6454-4F19-65A3-AF8F-41D65B24A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E49C84-282A-5837-D1D0-FDFC424F1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071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CEADFD-EE6B-D55F-CD76-B41D7F90E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E76D90-362B-AAAD-69F4-FCB2CC29E9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D903D75-CB0F-819D-9BA9-EA76029E8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6B7D255-41AA-7990-FDF3-F3ECAB263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FD2BFC-620C-8333-4C18-1057340E0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E5CEFC7-5E46-AE54-002E-C096C1D9B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7792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512AB7-2F4B-7AC4-9CAE-D4C3360F1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AD2268C-13DA-60AA-5A17-BE0AE75222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BBD173B-7EA5-FF02-7A16-FF31328C5D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07EF859-B6A2-3200-2540-DB2C4F3642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35BDABF-6E87-F1A4-4973-832D4678EA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69C2395-2A5D-C843-DEFE-54A1D4B55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EA73BB4-9DB6-7CAC-8DBF-EDB07EA8C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9E4A0B9-BE48-8A1B-3768-038008751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741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26A223-083B-5F9C-2311-5615A9204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9E73218-2D01-C57F-B376-6CD9A5409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CC0721A-13DC-F584-94EA-D376DCD0E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3F47C06-6C75-7358-A7F5-81DBB5C0B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941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67A5B9A-DB8A-40E6-FA2A-139D87869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2D5336A-F8D7-1EAF-B1D5-E1480DE7D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1D21014-93B7-8E7C-3171-8C027190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120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92388E-3E7D-AA23-A7DF-3E5C11F5D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E57D9E-3016-F0B9-D9EB-BECCF3D85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D7FA0DA-2816-7D1E-AE27-C5DE0206D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EA113E7-F9D9-A7B3-8F9D-249EFBEE3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29A8FB5-2E9C-DE30-DD57-FF4D3AA78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252905A-CD6F-EDCB-C31B-B8A2054C7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60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3F8E2C-81B9-D872-6C90-0FB926977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D2C3215-5362-C5AD-9E84-DE101F6F28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2987A5F-0F2C-8591-4485-68EAE27571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175F1BB-789F-FEC5-6342-70251FEDE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317ED1E-ECB7-7EAD-7A61-4B2566786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0A73F6-FF6E-C511-6CA6-0AFCF8A2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7525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1817497-C971-A8E5-5382-ABA8C5399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DC49DCC-1206-9D8D-FD3F-DA2E7485B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09408A-43FB-47D8-05C6-972846068B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F2EA2-6980-45B8-B3D1-EE975E96B3BB}" type="datetimeFigureOut">
              <a:rPr lang="cs-CZ" smtClean="0"/>
              <a:t>18.09.2025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A90FD7-4C16-5738-05CD-A00F89133E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03C620-7863-5362-7DC3-374A493FF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97BDD-D07E-40C8-B8C8-7B36BB5FC8C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176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EAE7F-770C-A8CF-5313-EFACD05BC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45725"/>
            <a:ext cx="9144000" cy="2387600"/>
          </a:xfrm>
        </p:spPr>
        <p:txBody>
          <a:bodyPr>
            <a:noAutofit/>
          </a:bodyPr>
          <a:lstStyle/>
          <a:p>
            <a:r>
              <a:rPr lang="cs-CZ" sz="8800" dirty="0">
                <a:latin typeface="Arial Black" panose="020B0A04020102020204" pitchFamily="34" charset="0"/>
              </a:rPr>
              <a:t>MEZINÁRODNÍ DEN MÍRU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5055D7B1-5BFA-960B-CFB4-B4EE16CB1237}"/>
              </a:ext>
            </a:extLst>
          </p:cNvPr>
          <p:cNvSpPr txBox="1"/>
          <p:nvPr/>
        </p:nvSpPr>
        <p:spPr>
          <a:xfrm>
            <a:off x="9233647" y="6373906"/>
            <a:ext cx="2868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Arial Black" panose="020B0A04020102020204" pitchFamily="34" charset="0"/>
              </a:rPr>
              <a:t>Markéta </a:t>
            </a:r>
            <a:r>
              <a:rPr lang="cs-CZ" dirty="0" err="1">
                <a:latin typeface="Arial Black" panose="020B0A04020102020204" pitchFamily="34" charset="0"/>
              </a:rPr>
              <a:t>Száková</a:t>
            </a:r>
            <a:endParaRPr lang="cs-CZ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74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733034-3DE9-5F6F-3020-40F108EFB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8800" dirty="0">
                <a:latin typeface="Arial Black" panose="020B0A04020102020204" pitchFamily="34" charset="0"/>
              </a:rPr>
              <a:t>Informace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E3B76F-1264-24A8-FBE1-822275CC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21.9.</a:t>
            </a:r>
          </a:p>
          <a:p>
            <a:r>
              <a:rPr lang="cs-CZ" sz="4000" dirty="0"/>
              <a:t>Svátek vyhlášený OSN</a:t>
            </a:r>
          </a:p>
          <a:p>
            <a:r>
              <a:rPr lang="cs-CZ" sz="4000" dirty="0"/>
              <a:t>Připomíná mír mezi národy</a:t>
            </a:r>
          </a:p>
          <a:p>
            <a:r>
              <a:rPr lang="cs-CZ" sz="4000" dirty="0"/>
              <a:t>Symbol-bílá holubice</a:t>
            </a:r>
          </a:p>
        </p:txBody>
      </p:sp>
      <p:pic>
        <p:nvPicPr>
          <p:cNvPr id="1028" name="Picture 4" descr="Mezinárodní den míru – Wikipedie">
            <a:extLst>
              <a:ext uri="{FF2B5EF4-FFF2-40B4-BE49-F238E27FC236}">
                <a16:creationId xmlns:a16="http://schemas.microsoft.com/office/drawing/2014/main" id="{2A321DB1-C8B2-59CA-11F6-91B302501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7576" y="1690688"/>
            <a:ext cx="3117475" cy="2078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ezinárodní den míru a 4 tipy, jak můžete svět udělat hezčí hned teď |  MyShirt.cz">
            <a:extLst>
              <a:ext uri="{FF2B5EF4-FFF2-40B4-BE49-F238E27FC236}">
                <a16:creationId xmlns:a16="http://schemas.microsoft.com/office/drawing/2014/main" id="{DCF68685-E7E7-852C-9804-42AA4AB5A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371" y="4254313"/>
            <a:ext cx="3353943" cy="2238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29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D0C166-34ED-45F5-0CDB-B740EBD5D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8800" dirty="0">
                <a:latin typeface="Arial Black" panose="020B0A04020102020204" pitchFamily="34" charset="0"/>
              </a:rPr>
              <a:t>ZAJÍMAVOSTI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700AAF-9A4E-5E9A-F5E8-E4D6ABA76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dirty="0"/>
              <a:t>Poprvé 1981</a:t>
            </a:r>
          </a:p>
          <a:p>
            <a:r>
              <a:rPr lang="cs-CZ" sz="4000" dirty="0"/>
              <a:t>Minuta ticha v 12:00</a:t>
            </a:r>
          </a:p>
          <a:p>
            <a:r>
              <a:rPr lang="cs-CZ" sz="4000" dirty="0"/>
              <a:t>Podporuje lidská práva</a:t>
            </a:r>
          </a:p>
          <a:p>
            <a:r>
              <a:rPr lang="cs-CZ" sz="4000" b="1" dirty="0"/>
              <a:t>KAŽDÝ MŮŽE PŘISPĚT-RESPEKTEM</a:t>
            </a:r>
          </a:p>
          <a:p>
            <a:pPr marL="0" indent="0">
              <a:buNone/>
            </a:pPr>
            <a:r>
              <a:rPr lang="cs-CZ" sz="4000" b="1" dirty="0"/>
              <a:t>                                          -EMPATIÍ</a:t>
            </a:r>
          </a:p>
          <a:p>
            <a:endParaRPr lang="cs-CZ" dirty="0"/>
          </a:p>
        </p:txBody>
      </p:sp>
      <p:pic>
        <p:nvPicPr>
          <p:cNvPr id="2050" name="Picture 2" descr="Mezinárodní den míru – TICHÉ ZPRÁVY">
            <a:extLst>
              <a:ext uri="{FF2B5EF4-FFF2-40B4-BE49-F238E27FC236}">
                <a16:creationId xmlns:a16="http://schemas.microsoft.com/office/drawing/2014/main" id="{D98139C2-CC82-F593-91AD-F943BA3F2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517" y="1690688"/>
            <a:ext cx="2998435" cy="1948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and heart emoji icon | Premium Vector">
            <a:extLst>
              <a:ext uri="{FF2B5EF4-FFF2-40B4-BE49-F238E27FC236}">
                <a16:creationId xmlns:a16="http://schemas.microsoft.com/office/drawing/2014/main" id="{DFEF187E-7FF7-CA65-CAE2-FE69F88F4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623" y="4397187"/>
            <a:ext cx="2460813" cy="246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85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924BEBB0-90B1-2E9B-0A74-A8484F977C9C}"/>
              </a:ext>
            </a:extLst>
          </p:cNvPr>
          <p:cNvSpPr txBox="1"/>
          <p:nvPr/>
        </p:nvSpPr>
        <p:spPr>
          <a:xfrm>
            <a:off x="1594701" y="1275765"/>
            <a:ext cx="900259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800" dirty="0">
                <a:latin typeface="Arial Black" panose="020B0A04020102020204" pitchFamily="34" charset="0"/>
              </a:rPr>
              <a:t>DĚKUJI ZA POZORNOST</a:t>
            </a:r>
          </a:p>
        </p:txBody>
      </p:sp>
      <p:pic>
        <p:nvPicPr>
          <p:cNvPr id="3074" name="Picture 2" descr="Love from the Heart Blue Emoji">
            <a:extLst>
              <a:ext uri="{FF2B5EF4-FFF2-40B4-BE49-F238E27FC236}">
                <a16:creationId xmlns:a16="http://schemas.microsoft.com/office/drawing/2014/main" id="{E3AC32BD-B68E-4982-3827-53852DE3ED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616" y="3823447"/>
            <a:ext cx="2800768" cy="2800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494633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36</Words>
  <Application>Microsoft Office PowerPoint</Application>
  <PresentationFormat>Širokoúhlá obrazovka</PresentationFormat>
  <Paragraphs>14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Motiv Office</vt:lpstr>
      <vt:lpstr>MEZINÁRODNÍ DEN MÍRU</vt:lpstr>
      <vt:lpstr>Informace </vt:lpstr>
      <vt:lpstr>ZAJÍMAVOSTI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2025-09-18T09:12:53Z</dcterms:created>
  <dcterms:modified xsi:type="dcterms:W3CDTF">2025-09-18T09:18:35Z</dcterms:modified>
</cp:coreProperties>
</file>