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3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7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5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6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7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6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7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8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7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0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8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5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8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2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B7C3AB-B8ED-432E-99F4-3A1BB034D386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9EFCC6-AE89-481F-857D-C7B2CA04E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7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FC432-5FC3-DA98-54FE-D7F38D67D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1199" y="596060"/>
            <a:ext cx="8689976" cy="2509213"/>
          </a:xfrm>
        </p:spPr>
        <p:txBody>
          <a:bodyPr>
            <a:normAutofit/>
          </a:bodyPr>
          <a:lstStyle/>
          <a:p>
            <a:r>
              <a:rPr lang="cs-CZ" sz="6600" b="1" dirty="0"/>
              <a:t>PĚŠKY DO ŠKOLY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E1B8F6-C148-6CB0-5E70-B88644F2D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1028" name="Picture 4" descr="Výsledek pro obrázky z skola kreslena. Velikost: 206 x 206. Zdroj: zs-kaplickeho.cz">
            <a:extLst>
              <a:ext uri="{FF2B5EF4-FFF2-40B4-BE49-F238E27FC236}">
                <a16:creationId xmlns:a16="http://schemas.microsoft.com/office/drawing/2014/main" id="{D24DB61D-32B4-5FF8-B40E-200AC6C4F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3241" r="9342" b="7234"/>
          <a:stretch/>
        </p:blipFill>
        <p:spPr bwMode="auto">
          <a:xfrm>
            <a:off x="8208776" y="690283"/>
            <a:ext cx="2790918" cy="28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PESKY DO SKOLY DETI KRESLENE">
            <a:extLst>
              <a:ext uri="{FF2B5EF4-FFF2-40B4-BE49-F238E27FC236}">
                <a16:creationId xmlns:a16="http://schemas.microsoft.com/office/drawing/2014/main" id="{D260F6AA-94A9-FA78-05B8-1F21866C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65" y="4056578"/>
            <a:ext cx="2290482" cy="198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39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975">
        <p:split orient="vert"/>
      </p:transition>
    </mc:Choice>
    <mc:Fallback>
      <p:transition spd="slow" advTm="49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3F9FD-7E3D-AB38-9F3D-62C4EA2E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436843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b="1" dirty="0"/>
              <a:t>Hurá v září do školy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B4192AA-8D81-B0C5-DF77-40B6B7E6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48" y="3429000"/>
            <a:ext cx="2492187" cy="24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rtoon Girl On Scooter PNG Transparent Images Free Download | Vector ...">
            <a:extLst>
              <a:ext uri="{FF2B5EF4-FFF2-40B4-BE49-F238E27FC236}">
                <a16:creationId xmlns:a16="http://schemas.microsoft.com/office/drawing/2014/main" id="{7A4FEB60-6302-DB1E-060B-E353F652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7" y="2255743"/>
            <a:ext cx="2492187" cy="24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lezený obrázek pro friends drawing boy and girl">
            <a:extLst>
              <a:ext uri="{FF2B5EF4-FFF2-40B4-BE49-F238E27FC236}">
                <a16:creationId xmlns:a16="http://schemas.microsoft.com/office/drawing/2014/main" id="{153DBD54-D9B7-F6E2-6414-9AF1FC73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44" y="2459412"/>
            <a:ext cx="2709508" cy="23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86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301">
        <p:split orient="vert"/>
      </p:transition>
    </mc:Choice>
    <mc:Fallback>
      <p:transition spd="slow" advTm="330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DAA79-8BFE-FF1A-10B9-8A00BA84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Chůze je zdravá</a:t>
            </a:r>
          </a:p>
        </p:txBody>
      </p:sp>
      <p:pic>
        <p:nvPicPr>
          <p:cNvPr id="1026" name="Picture 2" descr="Nalezený obrázek pro CHODICI CLOVEK KRESLENY">
            <a:extLst>
              <a:ext uri="{FF2B5EF4-FFF2-40B4-BE49-F238E27FC236}">
                <a16:creationId xmlns:a16="http://schemas.microsoft.com/office/drawing/2014/main" id="{79C81084-2DE7-0033-E638-C18696840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12954" r="15911" b="10889"/>
          <a:stretch/>
        </p:blipFill>
        <p:spPr bwMode="auto">
          <a:xfrm>
            <a:off x="9170893" y="2816659"/>
            <a:ext cx="1936377" cy="31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kresleny emoji zluty">
            <a:extLst>
              <a:ext uri="{FF2B5EF4-FFF2-40B4-BE49-F238E27FC236}">
                <a16:creationId xmlns:a16="http://schemas.microsoft.com/office/drawing/2014/main" id="{5D2E9452-07BA-6D33-1801-E0A55F73D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3" b="6901"/>
          <a:stretch/>
        </p:blipFill>
        <p:spPr bwMode="auto">
          <a:xfrm>
            <a:off x="444266" y="2624565"/>
            <a:ext cx="2642394" cy="18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131E6D3-F621-A7F6-0DBA-40F9D66008A2}"/>
              </a:ext>
            </a:extLst>
          </p:cNvPr>
          <p:cNvSpPr txBox="1"/>
          <p:nvPr/>
        </p:nvSpPr>
        <p:spPr>
          <a:xfrm>
            <a:off x="3765176" y="2197788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Člověk by měl denně </a:t>
            </a:r>
            <a:r>
              <a:rPr lang="cs-CZ" sz="3600" b="1" dirty="0" err="1"/>
              <a:t>ujiít</a:t>
            </a:r>
            <a:r>
              <a:rPr lang="cs-CZ" sz="3600" b="1" dirty="0"/>
              <a:t> minimálně 10000 kroků</a:t>
            </a:r>
            <a:r>
              <a:rPr lang="cs-CZ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30" name="Picture 6" descr="Nalezený obrázek pro palec nahoru">
            <a:extLst>
              <a:ext uri="{FF2B5EF4-FFF2-40B4-BE49-F238E27FC236}">
                <a16:creationId xmlns:a16="http://schemas.microsoft.com/office/drawing/2014/main" id="{D390D4DC-266B-9DB6-A66E-678C2763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41" y="4597774"/>
            <a:ext cx="1676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4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78">
        <p:split orient="vert"/>
      </p:transition>
    </mc:Choice>
    <mc:Fallback>
      <p:transition spd="slow" advTm="278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087D2-6195-0E51-F4AA-B04CE479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3D290D0-C302-1EE9-C228-7956607243B2}"/>
              </a:ext>
            </a:extLst>
          </p:cNvPr>
          <p:cNvSpPr txBox="1"/>
          <p:nvPr/>
        </p:nvSpPr>
        <p:spPr>
          <a:xfrm>
            <a:off x="1138518" y="878541"/>
            <a:ext cx="9879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RANNÍ PROCHÁZKA TI ZLEPŠÍ NÁLADU.</a:t>
            </a:r>
          </a:p>
          <a:p>
            <a:endParaRPr lang="cs-CZ" sz="3200" b="1" dirty="0"/>
          </a:p>
          <a:p>
            <a:r>
              <a:rPr lang="cs-CZ" sz="3200" b="1" dirty="0"/>
              <a:t>CHŮZE JE VELMI ZDRAVÁ</a:t>
            </a:r>
          </a:p>
          <a:p>
            <a:endParaRPr lang="cs-CZ" sz="3200" b="1" dirty="0"/>
          </a:p>
          <a:p>
            <a:r>
              <a:rPr lang="cs-CZ" sz="3200" b="1" dirty="0">
                <a:solidFill>
                  <a:srgbClr val="FF0000"/>
                </a:solidFill>
              </a:rPr>
              <a:t>UŠETŘÍTE PENÍZE</a:t>
            </a:r>
          </a:p>
          <a:p>
            <a:endParaRPr lang="cs-CZ" sz="3200" b="1" dirty="0"/>
          </a:p>
          <a:p>
            <a:r>
              <a:rPr lang="cs-CZ" sz="3200" b="1" dirty="0"/>
              <a:t>VE ŠKOLE SE VÍCE SOUSTŘEDÍTE</a:t>
            </a:r>
          </a:p>
        </p:txBody>
      </p:sp>
      <p:pic>
        <p:nvPicPr>
          <p:cNvPr id="2050" name="Picture 2" descr="Nalezený obrázek pro EMOJI WITH MONEY">
            <a:extLst>
              <a:ext uri="{FF2B5EF4-FFF2-40B4-BE49-F238E27FC236}">
                <a16:creationId xmlns:a16="http://schemas.microsoft.com/office/drawing/2014/main" id="{A701E618-B6A6-CE98-495B-B215FCE0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65" y="1866060"/>
            <a:ext cx="2585659" cy="25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walking people draw">
            <a:extLst>
              <a:ext uri="{FF2B5EF4-FFF2-40B4-BE49-F238E27FC236}">
                <a16:creationId xmlns:a16="http://schemas.microsoft.com/office/drawing/2014/main" id="{58033348-9DE4-44F1-8DAD-7D21004D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97" y="4534560"/>
            <a:ext cx="2673183" cy="19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0">
        <p:split orient="vert"/>
      </p:transition>
    </mc:Choice>
    <mc:Fallback>
      <p:transition spd="slow" advTm="16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309D2-F532-CE59-D45A-AC428B4F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b="1" dirty="0"/>
              <a:t>….A ZÍTRA JDU DO ŠKOLY PĚŠKY</a:t>
            </a:r>
          </a:p>
        </p:txBody>
      </p:sp>
      <p:pic>
        <p:nvPicPr>
          <p:cNvPr id="3074" name="Picture 2" descr="Nalezený obrázek pro HAPPY EMOJI">
            <a:extLst>
              <a:ext uri="{FF2B5EF4-FFF2-40B4-BE49-F238E27FC236}">
                <a16:creationId xmlns:a16="http://schemas.microsoft.com/office/drawing/2014/main" id="{38EB4B6E-87A0-097E-1438-75C524748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6" b="13122"/>
          <a:stretch/>
        </p:blipFill>
        <p:spPr bwMode="auto">
          <a:xfrm>
            <a:off x="913775" y="2770095"/>
            <a:ext cx="2899879" cy="25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lezený obrázek pro walking people draw">
            <a:extLst>
              <a:ext uri="{FF2B5EF4-FFF2-40B4-BE49-F238E27FC236}">
                <a16:creationId xmlns:a16="http://schemas.microsoft.com/office/drawing/2014/main" id="{95CB2E75-5D47-9848-3ABB-9ADA67F5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42" y="2340769"/>
            <a:ext cx="2952930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lezený obrázek pro CHODICI CLOVEK KRESLENY">
            <a:extLst>
              <a:ext uri="{FF2B5EF4-FFF2-40B4-BE49-F238E27FC236}">
                <a16:creationId xmlns:a16="http://schemas.microsoft.com/office/drawing/2014/main" id="{354358E1-EB61-0168-1974-4A5E8E34E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8" t="-3855" r="28355"/>
          <a:stretch/>
        </p:blipFill>
        <p:spPr bwMode="auto">
          <a:xfrm>
            <a:off x="5369859" y="2770095"/>
            <a:ext cx="1775012" cy="30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3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2">
        <p:split orient="vert"/>
      </p:transition>
    </mc:Choice>
    <mc:Fallback>
      <p:transition spd="slow" advTm="162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42</TotalTime>
  <Words>46</Words>
  <Application>Microsoft Office PowerPoint</Application>
  <PresentationFormat>Širokoúhlá obrazovka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Tw Cen MT</vt:lpstr>
      <vt:lpstr>Kapka</vt:lpstr>
      <vt:lpstr>PĚŠKY DO ŠKOLY</vt:lpstr>
      <vt:lpstr>Hurá v září do školy</vt:lpstr>
      <vt:lpstr>Chůze je zdravá</vt:lpstr>
      <vt:lpstr>    </vt:lpstr>
      <vt:lpstr>….A ZÍTRA JDU DO ŠKOLY PĚŠKY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2024-09-13T10:43:17Z</dcterms:created>
  <dcterms:modified xsi:type="dcterms:W3CDTF">2024-09-20T11:08:05Z</dcterms:modified>
</cp:coreProperties>
</file>