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A2513-585D-424B-8C59-05D82DA9A958}" type="datetimeFigureOut">
              <a:rPr lang="cs-CZ" smtClean="0"/>
              <a:t>05.10.2024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508E0-E984-48FF-ACEC-95603F5737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06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508E0-E984-48FF-ACEC-95603F57376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760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C1A4DF-E419-6926-B04A-9B960C2AE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BE6FFD-F973-BC10-A2D9-7931ED19F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8DB451-7CF8-4F31-2AB7-33BB01B02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8E09-710B-407A-92AA-E37DFA2BA85A}" type="datetimeFigureOut">
              <a:rPr lang="cs-CZ" smtClean="0"/>
              <a:t>05.10.2024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3CF451-9A29-F8E3-690F-2D41A104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9CDA40-3CB6-B53B-5EE4-9E1BBC739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58B8-4B0E-411D-99AD-930A0DCE2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83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EA01DE-3297-8552-D278-AC639CEEA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CF5BA8A-6758-AFA0-9EF3-F2C4A5190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FE9840-EDDE-DE68-7DAE-F83845E16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8E09-710B-407A-92AA-E37DFA2BA85A}" type="datetimeFigureOut">
              <a:rPr lang="cs-CZ" smtClean="0"/>
              <a:t>05.10.2024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F9056B-F746-4234-9E84-46ADB7526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0208E2-30C8-D72F-96F4-7D2A09F75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58B8-4B0E-411D-99AD-930A0DCE2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49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C9F3796-592C-5D90-FC4A-C6B045937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019A8CB-C4BC-3514-2A79-C0E481363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495582-FE96-A933-5524-4EED9405C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8E09-710B-407A-92AA-E37DFA2BA85A}" type="datetimeFigureOut">
              <a:rPr lang="cs-CZ" smtClean="0"/>
              <a:t>05.10.2024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978DCA-E721-1102-E319-39CDD329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5B473F-4DFA-16C2-A9E1-C388842A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58B8-4B0E-411D-99AD-930A0DCE2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05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DEA946-D74A-5F57-6948-6CC607476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D14164-69C3-93FF-0353-CCF84C087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3EBE0B-A4FE-15D3-14B7-4C7DB88D5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8E09-710B-407A-92AA-E37DFA2BA85A}" type="datetimeFigureOut">
              <a:rPr lang="cs-CZ" smtClean="0"/>
              <a:t>05.10.2024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BCAA24-B46C-612C-640B-012489ECF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3B5297-9857-555F-FF15-E9FA6593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58B8-4B0E-411D-99AD-930A0DCE2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26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07BBA-67FB-198F-0664-DC29BEB58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703B2C-0301-F5C9-0FA7-7F6117FDE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12A262-A8CD-F394-9264-BD5C6F46A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8E09-710B-407A-92AA-E37DFA2BA85A}" type="datetimeFigureOut">
              <a:rPr lang="cs-CZ" smtClean="0"/>
              <a:t>05.10.2024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A35D15-4AB6-CD93-5B6D-91525712E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BF35F6-27FA-DDEE-6F58-35AB20B3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58B8-4B0E-411D-99AD-930A0DCE2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82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72B593-88EA-D3FF-A9DE-5125445B4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97E0B2-55CD-455F-4039-2A033500A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57A0675-FE78-95AF-74FE-D5F9C093C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97EA7A2-9537-2D76-32E8-A976293E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8E09-710B-407A-92AA-E37DFA2BA85A}" type="datetimeFigureOut">
              <a:rPr lang="cs-CZ" smtClean="0"/>
              <a:t>05.10.2024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B417F3-1F46-EC36-EA03-09AAB29C6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2810B9-894B-9D50-62B4-3969D6383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58B8-4B0E-411D-99AD-930A0DCE2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908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CBA3CA-A51A-2D2C-DF90-B98C94CD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8C1C06-DD1F-66C1-A07B-0D5BACFFF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BFBA934-2D2A-F16A-2B76-A3D89700B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924EA24-64B0-25C5-4DC1-71EF2A80D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031CDB8-B2CA-71A5-4624-4DE3929DDF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8623806-7555-BF49-187E-EB3DDB7C8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8E09-710B-407A-92AA-E37DFA2BA85A}" type="datetimeFigureOut">
              <a:rPr lang="cs-CZ" smtClean="0"/>
              <a:t>05.10.2024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A3FABA9-4C1D-D4FF-45A2-E83F1578F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A328EDE-DEB9-4C64-ADCF-702AFAC0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58B8-4B0E-411D-99AD-930A0DCE2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73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F2D996-44F7-050E-BFFD-737E7B52F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BC5452D-5231-2A59-3DE1-FC191C02E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8E09-710B-407A-92AA-E37DFA2BA85A}" type="datetimeFigureOut">
              <a:rPr lang="cs-CZ" smtClean="0"/>
              <a:t>05.10.2024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EC77F5E-D8D0-FBBD-6DD9-83FE94E1B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696EADB-2ED1-B75B-26C4-E8F5CAFC2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58B8-4B0E-411D-99AD-930A0DCE2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60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EFEABDD-DBDA-EB4C-516E-7EA40B8AD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8E09-710B-407A-92AA-E37DFA2BA85A}" type="datetimeFigureOut">
              <a:rPr lang="cs-CZ" smtClean="0"/>
              <a:t>05.10.2024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729899F-8A28-5474-F666-67B7DE0B2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98D7AC-4DC2-6A96-D3CA-C112FA56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58B8-4B0E-411D-99AD-930A0DCE2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B4946A-2193-1DF7-2C7E-DF44FEF3F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A13C6B-F286-E629-D44B-DE0B6E6BC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239783B-6532-8815-7340-BCCB1F897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0DF74B8-0718-76C3-DD50-2C284CEBB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8E09-710B-407A-92AA-E37DFA2BA85A}" type="datetimeFigureOut">
              <a:rPr lang="cs-CZ" smtClean="0"/>
              <a:t>05.10.2024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D9396B-7593-CCD4-837C-E0E1A9E9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10DD22-D56C-5CDA-B9B8-31DEAC22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58B8-4B0E-411D-99AD-930A0DCE2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04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FBD2EF-DC4B-0779-8404-99A7D8AC4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D510EC3-9D59-0849-BDD3-8E93D7532D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B526DAE-8C5C-F52E-5C09-FD3774C07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E29A35-27C4-4740-EA87-B7F30A77F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8E09-710B-407A-92AA-E37DFA2BA85A}" type="datetimeFigureOut">
              <a:rPr lang="cs-CZ" smtClean="0"/>
              <a:t>05.10.2024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B2B832-5CE9-84DD-607E-248D85FBF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32FEAF-4F95-48FB-A391-2ADD13004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58B8-4B0E-411D-99AD-930A0DCE2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5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14395EC-B539-ECCC-4287-13C03E9F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5F5E35-432D-2A1C-A863-3F13B18DC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0DFC1C-F3C0-00EA-2CE9-827645A45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A8E09-710B-407A-92AA-E37DFA2BA85A}" type="datetimeFigureOut">
              <a:rPr lang="cs-CZ" smtClean="0"/>
              <a:t>05.10.2024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45431E-7E40-D699-8538-1A5B6A7B0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FD7A41-2F77-34CF-72CB-5380E006C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058B8-4B0E-411D-99AD-930A0DCE2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34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25Cesko /1.1.1993/ ČR byla první den uznána 68 státy světa | ČeskéNoviny.cz">
            <a:extLst>
              <a:ext uri="{FF2B5EF4-FFF2-40B4-BE49-F238E27FC236}">
                <a16:creationId xmlns:a16="http://schemas.microsoft.com/office/drawing/2014/main" id="{4CDE1C0B-4BE4-F0D1-656C-5AEBAC886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6" y="-313826"/>
            <a:ext cx="12277589" cy="727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5BD6721-B072-CDDF-530B-7A7C971EC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5423"/>
            <a:ext cx="9870141" cy="1038789"/>
          </a:xfrm>
        </p:spPr>
        <p:txBody>
          <a:bodyPr>
            <a:noAutofit/>
          </a:bodyPr>
          <a:lstStyle/>
          <a:p>
            <a:r>
              <a:rPr lang="cs-CZ" sz="54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Den obnovy samostatného českého státu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72763E-3383-6F3D-DD38-CB81B1250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28" y="886669"/>
            <a:ext cx="12398188" cy="4204446"/>
          </a:xfrm>
        </p:spPr>
        <p:txBody>
          <a:bodyPr>
            <a:normAutofit lnSpcReduction="10000"/>
          </a:bodyPr>
          <a:lstStyle/>
          <a:p>
            <a:r>
              <a:rPr lang="cs-CZ" sz="4000" b="1" u="sng" dirty="0">
                <a:solidFill>
                  <a:srgbClr val="FF0000"/>
                </a:solidFill>
              </a:rPr>
              <a:t>1.1.</a:t>
            </a:r>
            <a:r>
              <a:rPr lang="cs-CZ" sz="4000" b="1" u="sng" dirty="0">
                <a:solidFill>
                  <a:srgbClr val="00B0F0"/>
                </a:solidFill>
              </a:rPr>
              <a:t>1993</a:t>
            </a:r>
          </a:p>
          <a:p>
            <a:endParaRPr lang="cs-CZ" sz="4000" b="1" u="sng" dirty="0">
              <a:solidFill>
                <a:srgbClr val="00B0F0"/>
              </a:solidFill>
            </a:endParaRPr>
          </a:p>
          <a:p>
            <a:endParaRPr lang="cs-CZ" sz="3600" b="1" u="sng" dirty="0">
              <a:latin typeface="Bahnschrift" panose="020B0502040204020203" pitchFamily="34" charset="0"/>
            </a:endParaRPr>
          </a:p>
          <a:p>
            <a:endParaRPr lang="cs-CZ" sz="3600" b="1" u="sng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endParaRPr lang="cs-CZ" sz="3600" b="1" u="sng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r>
              <a:rPr lang="cs-CZ" sz="4800" b="1" u="sng" dirty="0">
                <a:solidFill>
                  <a:schemeClr val="bg1"/>
                </a:solidFill>
                <a:latin typeface="Bahnschrift" panose="020B0502040204020203" pitchFamily="34" charset="0"/>
              </a:rPr>
              <a:t>Václav Havel</a:t>
            </a:r>
          </a:p>
          <a:p>
            <a:r>
              <a:rPr lang="cs-CZ" sz="3600" b="1" u="sng" dirty="0">
                <a:solidFill>
                  <a:schemeClr val="bg1"/>
                </a:solidFill>
                <a:latin typeface="Bahnschrift" panose="020B0502040204020203" pitchFamily="34" charset="0"/>
              </a:rPr>
              <a:t>              </a:t>
            </a:r>
          </a:p>
          <a:p>
            <a:endParaRPr lang="cs-CZ" sz="3600" b="1" u="sng" dirty="0">
              <a:latin typeface="Bahnschrift" panose="020B0502040204020203" pitchFamily="34" charset="0"/>
            </a:endParaRPr>
          </a:p>
        </p:txBody>
      </p:sp>
      <p:pic>
        <p:nvPicPr>
          <p:cNvPr id="1026" name="Picture 2" descr="Flag of the Czech Republic (GIF) - All Waving Flags">
            <a:extLst>
              <a:ext uri="{FF2B5EF4-FFF2-40B4-BE49-F238E27FC236}">
                <a16:creationId xmlns:a16="http://schemas.microsoft.com/office/drawing/2014/main" id="{3DAFBF25-5A87-FBAB-FDC8-E416A4115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71" y="1760723"/>
            <a:ext cx="2149288" cy="143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lezený obrázek pro Den obnovy samostatného českého státu">
            <a:extLst>
              <a:ext uri="{FF2B5EF4-FFF2-40B4-BE49-F238E27FC236}">
                <a16:creationId xmlns:a16="http://schemas.microsoft.com/office/drawing/2014/main" id="{828B3594-5313-8620-B875-63FE0193F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965" y="1760724"/>
            <a:ext cx="2492187" cy="1486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Před šesti lety zemřel první český prezident Václav Havel, na jeho ...">
            <a:extLst>
              <a:ext uri="{FF2B5EF4-FFF2-40B4-BE49-F238E27FC236}">
                <a16:creationId xmlns:a16="http://schemas.microsoft.com/office/drawing/2014/main" id="{C1121EE4-FC3D-483E-F71F-8DED76E75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40" y="1609096"/>
            <a:ext cx="3088342" cy="20614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0432FB9-8FB9-B737-4293-776274E8D31B}"/>
              </a:ext>
            </a:extLst>
          </p:cNvPr>
          <p:cNvSpPr txBox="1"/>
          <p:nvPr/>
        </p:nvSpPr>
        <p:spPr>
          <a:xfrm rot="10800000" flipH="1" flipV="1">
            <a:off x="624167" y="3590582"/>
            <a:ext cx="3496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Václav Havel první český prezident.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1EC12D7-979A-F47B-D9E5-F0D0DB53F9E1}"/>
              </a:ext>
            </a:extLst>
          </p:cNvPr>
          <p:cNvSpPr txBox="1"/>
          <p:nvPr/>
        </p:nvSpPr>
        <p:spPr>
          <a:xfrm>
            <a:off x="8431307" y="3429000"/>
            <a:ext cx="3666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Václav Havel na své funkci působil od roku 1993 do roku 2003.</a:t>
            </a:r>
          </a:p>
        </p:txBody>
      </p:sp>
      <p:pic>
        <p:nvPicPr>
          <p:cNvPr id="1034" name="Picture 10" descr="Nalezený obrázek pro český znak">
            <a:extLst>
              <a:ext uri="{FF2B5EF4-FFF2-40B4-BE49-F238E27FC236}">
                <a16:creationId xmlns:a16="http://schemas.microsoft.com/office/drawing/2014/main" id="{91D656A0-2567-00AE-422B-40A970B34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533" y="4635311"/>
            <a:ext cx="18478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alezený obrázek pro český znak">
            <a:extLst>
              <a:ext uri="{FF2B5EF4-FFF2-40B4-BE49-F238E27FC236}">
                <a16:creationId xmlns:a16="http://schemas.microsoft.com/office/drawing/2014/main" id="{52E82781-297C-21F2-68FE-0AA7356EC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16" y="4635311"/>
            <a:ext cx="18478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177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DBC2EB-AE46-AFAA-5CFC-654813191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941" y="2400114"/>
            <a:ext cx="5015754" cy="1472640"/>
          </a:xfrm>
        </p:spPr>
        <p:txBody>
          <a:bodyPr>
            <a:noAutofit/>
          </a:bodyPr>
          <a:lstStyle/>
          <a:p>
            <a:r>
              <a:rPr lang="cs-CZ" sz="4800" b="1" dirty="0">
                <a:solidFill>
                  <a:srgbClr val="FF0000"/>
                </a:solidFill>
              </a:rPr>
              <a:t>Děkuji za pozornost</a:t>
            </a:r>
            <a:br>
              <a:rPr lang="cs-CZ" sz="4800" b="1" dirty="0">
                <a:solidFill>
                  <a:srgbClr val="FF0000"/>
                </a:solidFill>
              </a:rPr>
            </a:br>
            <a:r>
              <a:rPr lang="cs-CZ" sz="4800" b="1" dirty="0">
                <a:solidFill>
                  <a:srgbClr val="FF0000"/>
                </a:solidFill>
              </a:rPr>
              <a:t>          Táborský</a:t>
            </a:r>
          </a:p>
        </p:txBody>
      </p:sp>
      <p:pic>
        <p:nvPicPr>
          <p:cNvPr id="2050" name="Picture 2" descr="Nalezený obrázek pro smajlik">
            <a:extLst>
              <a:ext uri="{FF2B5EF4-FFF2-40B4-BE49-F238E27FC236}">
                <a16:creationId xmlns:a16="http://schemas.microsoft.com/office/drawing/2014/main" id="{9F9B0C63-4ACB-6CBF-3FA5-63871D513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033" y="558334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lezený obrázek pro czech flag">
            <a:extLst>
              <a:ext uri="{FF2B5EF4-FFF2-40B4-BE49-F238E27FC236}">
                <a16:creationId xmlns:a16="http://schemas.microsoft.com/office/drawing/2014/main" id="{2E582382-A747-6ACF-1FB9-23491A26D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25" y="477651"/>
            <a:ext cx="23717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alezený obrázek pro czech flag">
            <a:extLst>
              <a:ext uri="{FF2B5EF4-FFF2-40B4-BE49-F238E27FC236}">
                <a16:creationId xmlns:a16="http://schemas.microsoft.com/office/drawing/2014/main" id="{1EF8C9D4-01CB-FD45-D469-CAAA18B98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573" y="4585166"/>
            <a:ext cx="23717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alezený obrázek pro smajlik">
            <a:extLst>
              <a:ext uri="{FF2B5EF4-FFF2-40B4-BE49-F238E27FC236}">
                <a16:creationId xmlns:a16="http://schemas.microsoft.com/office/drawing/2014/main" id="{F70C1BE4-FC1D-EF66-1F22-236350CD9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92" y="4359369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391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35</Words>
  <Application>Microsoft Office PowerPoint</Application>
  <PresentationFormat>Širokoúhlá obrazovka</PresentationFormat>
  <Paragraphs>12</Paragraphs>
  <Slides>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8" baseType="lpstr">
      <vt:lpstr>Arial</vt:lpstr>
      <vt:lpstr>Bahnschrift</vt:lpstr>
      <vt:lpstr>Bahnschrift Condensed</vt:lpstr>
      <vt:lpstr>Calibri</vt:lpstr>
      <vt:lpstr>Calibri Light</vt:lpstr>
      <vt:lpstr>Motiv Office</vt:lpstr>
      <vt:lpstr>Den obnovy samostatného českého státu</vt:lpstr>
      <vt:lpstr>Děkuji za pozornost           Táborský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Anna Csanádiová</cp:lastModifiedBy>
  <cp:revision>5</cp:revision>
  <dcterms:created xsi:type="dcterms:W3CDTF">2024-09-27T11:06:29Z</dcterms:created>
  <dcterms:modified xsi:type="dcterms:W3CDTF">2024-10-05T17:34:39Z</dcterms:modified>
</cp:coreProperties>
</file>