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B344BF-8EA2-B9C8-8B3A-5D285AD55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A5473DB-7505-7732-D0BD-CAB1409AA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ACD309-3DF4-34D5-5657-41E0795A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9A6F3AB-CE78-D89C-B7BA-7DB4113B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1843E2A-DA5D-DFAD-210F-A16AD0F8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676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6C53FC-591F-21B5-1A8B-63508FC6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003CAFA-8EFA-E027-C813-BA6E356A1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F6814E3-E75A-A14E-D0C8-79ED701E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81E6973-6951-FF0B-BC30-F01E010A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2B299B-BCB6-5FD8-E51A-7925ABE1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75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57F27898-2010-CF09-2A4C-D1AF58CEE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594720D-1AB6-9660-8B64-CB83418AD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F68423D-E36F-639D-27A5-550DE92F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994EE0F-D9F2-077E-18A2-1A612053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22F9646-5082-0732-F28F-367A7290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618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DF7E69-F7EF-AEF8-212A-2D87BE22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44FE4F-869E-9504-65D3-ACE6F46B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F8A8A2F-D336-D673-AACA-AD8EA490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E3AB49A-395E-FB9F-47EB-B3350AA9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0C3ECA3-845A-CBC2-2CCF-5AA2F10A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99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9DA8E5-1119-9A13-B2DA-FAE88EC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195C463-B774-354D-2687-9EA3B209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B27289-084A-6E76-1AAC-3A3EFD8D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5B125F7-8DFE-CB51-3EA1-2221554A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3CD2E1-4B9C-E8C1-4A90-F19DEEA6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903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F6D897-FC81-CD59-01D0-1E317ADD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39180E-332C-EDE9-9579-285AACC40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856A7A0-C616-C24E-9571-DE24ED03B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87293D7-6F1E-1DEE-80E2-3D866C1E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C23D01A-D0B5-4E10-0B1F-79BC9770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8CA5417-22CB-3FD7-786C-262486C4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37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AFF436-0D98-4672-8F59-5CAB01BC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ACBBB76-1934-122D-DF4B-62492B65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A5D2C8F-D852-E1DB-DDE9-E97642D75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B91D25B4-FE2E-3CF7-AF17-C2C193043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722EFF0-682E-D662-B3AB-FACF4BD5C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8123EA4-AA07-D248-CF6C-3F0218D9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EAF09F3-40FF-666D-85E1-C3E78028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C62D5BC-9D96-2AB9-10FB-A0EAF7B6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27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2BA645-4C6A-2FE8-E06D-A6F86220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B03D855-A939-9CB9-82CC-2E42200A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349E24C-D4A3-0B54-A5E9-1383E272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0665235-53B2-6D02-5EBC-022D1988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87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0CC50C9-9810-1BD9-B030-D4EDA665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F20C764-F664-FE39-5908-E53E710B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EA48326-297C-85B2-CB6E-91814EF0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880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96C48D-E2DB-EF43-D03E-529F9ABE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6EC8318-EA76-65B5-80AF-BEC85AE0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23B9F0E-2118-0834-2B75-37C3F6E1F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78E4941-EC88-0C73-D7A6-038CF1B0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00E87F2-1D75-8D41-D236-72A76BBA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5F773E7-A292-F3E2-62CD-95DACC17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181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AC20A2-C095-031A-5D77-F398A66F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9083114-84DC-43E4-E032-1B327BE49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8BFA492-4283-32A1-80DA-03213F0F5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6C79676-0DF6-EF14-9F01-4B21D2F0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A655890-F86E-4602-F7E8-11240D35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5EEA897-8102-2121-6379-E2BF2F0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84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78B1219-3F00-0A7F-3B37-2AD9B0E8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7F6071A-0B22-2586-2C64-D0B3B541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8692206-67AF-A95D-3B27-D24F9814B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669D-62DA-4667-A608-CCF70C6D4FCC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8E603CD-54D2-4547-A977-DAAF9798B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34616C-FE77-2BEA-1BFB-822268C76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F004E-4D2E-4549-9302-EACD62EA2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8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1383E2-A935-EC3A-1261-B6DBE75D4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Mezinárodní den </a:t>
            </a:r>
            <a:r>
              <a:rPr lang="cs-CZ" dirty="0" smtClean="0">
                <a:latin typeface="Bahnschrift" panose="020B0502040204020203" pitchFamily="34" charset="0"/>
              </a:rPr>
              <a:t>míru</a:t>
            </a:r>
            <a:endParaRPr lang="cs-CZ" dirty="0">
              <a:latin typeface="Bahnschrift" panose="020B0502040204020203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E990982-F05B-F1E6-DA20-0425CA9D1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1998"/>
            <a:ext cx="9144000" cy="165576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Bahnschrift" panose="020B0502040204020203" pitchFamily="34" charset="0"/>
              </a:rPr>
              <a:t>21.9</a:t>
            </a:r>
            <a:br>
              <a:rPr lang="cs-CZ" sz="3600" dirty="0">
                <a:latin typeface="Bahnschrift" panose="020B0502040204020203" pitchFamily="34" charset="0"/>
              </a:rPr>
            </a:br>
            <a:r>
              <a:rPr lang="cs-CZ" sz="2000" dirty="0">
                <a:latin typeface="Bahnschrift" panose="020B0502040204020203" pitchFamily="34" charset="0"/>
              </a:rPr>
              <a:t>Patrik Táborský</a:t>
            </a:r>
          </a:p>
        </p:txBody>
      </p:sp>
      <p:pic>
        <p:nvPicPr>
          <p:cNvPr id="1026" name="Picture 2" descr="Día de paz con niños tomados de la mano y corazones | Vector Gratis">
            <a:extLst>
              <a:ext uri="{FF2B5EF4-FFF2-40B4-BE49-F238E27FC236}">
                <a16:creationId xmlns:a16="http://schemas.microsoft.com/office/drawing/2014/main" xmlns="" id="{8604D4C3-12B3-1ED3-3E60-A0AED0CEF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63"/>
          <a:stretch>
            <a:fillRect/>
          </a:stretch>
        </p:blipFill>
        <p:spPr bwMode="auto">
          <a:xfrm>
            <a:off x="2228461" y="3509963"/>
            <a:ext cx="2931367" cy="26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ía de paz con niños tomados de la mano y corazones | Vector Gratis">
            <a:extLst>
              <a:ext uri="{FF2B5EF4-FFF2-40B4-BE49-F238E27FC236}">
                <a16:creationId xmlns:a16="http://schemas.microsoft.com/office/drawing/2014/main" xmlns="" id="{6EFC3C7B-D552-F790-8CCF-AA0F6E7CE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77"/>
          <a:stretch>
            <a:fillRect/>
          </a:stretch>
        </p:blipFill>
        <p:spPr bwMode="auto">
          <a:xfrm>
            <a:off x="7032174" y="3509963"/>
            <a:ext cx="2941632" cy="26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xmlns="" id="{D10E0BD4-67CB-0D2E-AB74-B22906CABC1A}"/>
              </a:ext>
            </a:extLst>
          </p:cNvPr>
          <p:cNvCxnSpPr>
            <a:cxnSpLocks/>
          </p:cNvCxnSpPr>
          <p:nvPr/>
        </p:nvCxnSpPr>
        <p:spPr>
          <a:xfrm flipH="1">
            <a:off x="12447037" y="4777273"/>
            <a:ext cx="130628" cy="222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556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xmlns="" id="{B23E4CD0-45DD-3DB4-FB0E-C3DC8FE51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65287" y="3680929"/>
            <a:ext cx="1414272" cy="191875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22FB7F6-C2D9-D9F9-00B3-75F7317448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1935" y="2459504"/>
            <a:ext cx="58409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Slaví se každoročně 21. září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Vyhlásila ho OSN v roce 1981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Symbolizuje příměří a nenásilí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Podněcuje dialog mezi národy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Posiluje myšlenku globální spolupráce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xmlns="" id="{8476B927-4382-2C61-C394-5A4E1394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35" y="0"/>
            <a:ext cx="5840996" cy="2136710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Bahnschrift" panose="020B0502040204020203" pitchFamily="34" charset="0"/>
              </a:rPr>
              <a:t>Mezinárodni den míru</a:t>
            </a:r>
          </a:p>
        </p:txBody>
      </p:sp>
      <p:pic>
        <p:nvPicPr>
          <p:cNvPr id="2054" name="Picture 6" descr="Vygenerovaný obrázek">
            <a:extLst>
              <a:ext uri="{FF2B5EF4-FFF2-40B4-BE49-F238E27FC236}">
                <a16:creationId xmlns:a16="http://schemas.microsoft.com/office/drawing/2014/main" xmlns="" id="{43CFDC22-E87C-4211-42AC-97CFA939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502" y="1380931"/>
            <a:ext cx="5178491" cy="34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69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01096F-3A20-587B-B556-00676069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Bahnschrift" panose="020B0502040204020203" pitchFamily="34" charset="0"/>
              </a:rPr>
              <a:t>Význam a aktivity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D332D59-6DFA-20B3-8640-EE9E56D989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9788" y="2338206"/>
            <a:ext cx="55306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ahnschrift" panose="020B0502040204020203" pitchFamily="34" charset="0"/>
              </a:rPr>
              <a:t>Každý může přispět k míru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ahnschrift" panose="020B0502040204020203" pitchFamily="34" charset="0"/>
              </a:rPr>
              <a:t>Pořádají se kulturní a vzdělávací akce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Diskuse o řešení konfliktů nenásilím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ahnschrift" panose="020B0502040204020203" pitchFamily="34" charset="0"/>
              </a:rPr>
              <a:t>Symbolické vypouštění holubic za mír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Připomínka hodnoty lidské důstojnosti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E9FD507-838B-9EA7-3878-7A4A4858B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6360" y="3841880"/>
            <a:ext cx="1179812" cy="16516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5" name="Picture 3" descr="Příslib pro budoucnost zvaný mír: Světový den míru od Pavla VI. po ...">
            <a:extLst>
              <a:ext uri="{FF2B5EF4-FFF2-40B4-BE49-F238E27FC236}">
                <a16:creationId xmlns:a16="http://schemas.microsoft.com/office/drawing/2014/main" xmlns="" id="{577C832E-72FB-534F-81B3-6F6B6EB1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436" y="2584580"/>
            <a:ext cx="5315339" cy="299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ygenerovaný obrázek">
            <a:extLst>
              <a:ext uri="{FF2B5EF4-FFF2-40B4-BE49-F238E27FC236}">
                <a16:creationId xmlns:a16="http://schemas.microsoft.com/office/drawing/2014/main" xmlns="" id="{7BE30278-FE07-3ADB-DD5E-1EA16461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833" y="4392277"/>
            <a:ext cx="1576761" cy="2365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48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B3FE85-E6A1-5984-2B67-ADB24A40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66" y="188912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Bahnschrift" panose="020B0502040204020203" pitchFamily="34" charset="0"/>
              </a:rPr>
              <a:t>PEACE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E00FA49-9DD6-8722-43E2-F0B1D025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xmlns="" id="{0BFDD4AD-2991-6AFA-4E5C-FD58C421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6F36F2D-D3A6-B0B0-EA03-FEA303B8F6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9788" y="2370765"/>
            <a:ext cx="49824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Respektovat názory ostatních lidí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Řešit konflikty nenásilně a klidně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Pomáhat potřebným a zranitelným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Zapojit se do komunitních projektů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Šířit osvětu o toleranci</a:t>
            </a:r>
          </a:p>
        </p:txBody>
      </p:sp>
    </p:spTree>
    <p:extLst>
      <p:ext uri="{BB962C8B-B14F-4D97-AF65-F5344CB8AC3E}">
        <p14:creationId xmlns:p14="http://schemas.microsoft.com/office/powerpoint/2010/main" xmlns="" val="1564230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Vlastní</PresentationFormat>
  <Paragraphs>20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Mezinárodní den míru</vt:lpstr>
      <vt:lpstr>Mezinárodni den míru</vt:lpstr>
      <vt:lpstr>Význam a aktivity</vt:lpstr>
      <vt:lpstr>PEACE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den míru</dc:title>
  <dc:creator>Juhaňák Adam</dc:creator>
  <cp:lastModifiedBy>Alena</cp:lastModifiedBy>
  <cp:revision>2</cp:revision>
  <dcterms:created xsi:type="dcterms:W3CDTF">2025-09-18T09:23:25Z</dcterms:created>
  <dcterms:modified xsi:type="dcterms:W3CDTF">2025-09-24T17:01:44Z</dcterms:modified>
</cp:coreProperties>
</file>