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C0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685FA-769B-183C-898D-F6633CBA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B5AE4E-F432-CA7C-94FD-A27B0D309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27680A-8510-3E6A-C997-8B5B55CE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C18688-70B2-785B-FE71-E0459D19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7AE2A-FE62-8C02-C1AB-2269EFFC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97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FA656-4822-13F1-23BD-8B907A54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8081E1-1588-3B8F-69AD-F94457B47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67970B-1A64-3B23-33B7-5DB14C55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8ED777-B124-FB17-5853-C0997555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C0DC9-729E-CE00-7B39-57B8FF64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39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444D82-7E28-9562-D98C-5C3B1876F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326AF9-869C-C74B-E7B3-C6491D103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875D2E-03DB-E7DD-1980-F5D6E916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E4EBC2-A322-D60C-D533-FBAEC628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7415A6-A23C-788D-0B5B-C499A4BC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1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FDD2C-3571-B567-7899-6296B5E9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221823-665E-D112-61CC-5389C47B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03CB58-6174-02E3-AD47-75053203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23A9D5-85DC-BA33-F6A0-C8214DF7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CBA3B8-383E-1083-A041-49538E3D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74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95F52-E6CD-FE07-B460-7ABDFA1C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A6E6D7-AF7E-39C3-2104-576F0BEDE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FE88D5-9E3D-21E1-5DFD-E4145B23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A69DD8-A756-523D-5BC8-6D1D7482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3A94DE-BC13-D885-4FE8-0DFF7968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88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1BC42-501C-F430-8578-2E32E7279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39763-9719-A4AE-DAFC-BF451655F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5D3769-498E-6310-AF1F-8085CE952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6520A2-D9B8-9C1D-8DA0-FB4F8AEE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D6DD7A-599A-DE70-5F6F-2F209274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C543AC-9997-B359-F9DD-ECBAF46B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95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0DE10-BF17-3502-7F9D-64FCAD4D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90419F-F59A-3726-9418-7C95DE3A7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22AC69-2C5F-779C-9120-542671A80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30B323-9A44-3910-AD25-00B61A450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5E29067-C17D-9A45-6F6B-0471ACF95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919E9A-78F6-3996-96B3-0EC997E0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F64B78-7F80-9B79-BC31-4EAA7BD2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926472-D736-3994-805B-34D30DDA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45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D7831-6291-F324-4B1C-0360EFCD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6D39CD-C188-6187-545A-005CA515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8FE6E1-7186-9E54-AFAF-0A041DC5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091CD8-3F47-E45B-F5E1-66669CF9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5BE067-4435-A2F2-C795-DD645BB7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166E71-38CA-417A-1682-B70EB5D2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58E9B-3F12-7A35-3D62-0BC69D4F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67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8C5DB-F85A-E4C1-0C77-D069582A6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59211-3560-FC5A-9EFC-EACB960F7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E07E3CD-E84E-1713-6084-2CEC921EB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25E555-BFD9-AE48-9789-F28CCFCD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2685DB-B4AE-35AC-88DF-D7DEFF22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B8D2EA-F60B-06E4-2453-7D03D964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97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4089B-36DD-BA26-0D3D-AE0B96AAC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60B783A-8E5B-A7D3-8A16-1BB0D0192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B63ADB-70AC-F67E-AF90-FF879340A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9FAB8-6C34-CC3D-553A-3FA1272E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EDAFB2-10BB-EE41-3EF9-78801F1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B1C71D-D734-E923-EE61-0CBA1F46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2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E20F9E-98CD-6750-831D-973990DF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16FADD-BCDE-29B0-1D82-96A0E8F36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DBF6E3-0967-B437-E41A-1A72EB27C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2215-B99D-4742-929E-48D10BC77E3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FD0213-8345-852E-2B83-7CE883180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95605-FC42-AA64-C8D8-B8C21918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238DE-FDEB-4496-9878-40EAD658B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2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59A8573-24B7-82AC-2645-517608D4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1" y="786467"/>
            <a:ext cx="7785848" cy="1224277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FF0000"/>
                </a:solidFill>
                <a:latin typeface="Arial Black" panose="020B0A0402010202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PĚŠKY DO ŠKOLY</a:t>
            </a:r>
          </a:p>
        </p:txBody>
      </p:sp>
      <p:pic>
        <p:nvPicPr>
          <p:cNvPr id="1026" name="Picture 2" descr="Nalezený obrázek pro škola kreslena">
            <a:extLst>
              <a:ext uri="{FF2B5EF4-FFF2-40B4-BE49-F238E27FC236}">
                <a16:creationId xmlns:a16="http://schemas.microsoft.com/office/drawing/2014/main" id="{68726E36-A966-B89B-8A78-BDC9FD12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119" y="1332015"/>
            <a:ext cx="2823881" cy="28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lezený obrázek pro chůze kreslena deti">
            <a:extLst>
              <a:ext uri="{FF2B5EF4-FFF2-40B4-BE49-F238E27FC236}">
                <a16:creationId xmlns:a16="http://schemas.microsoft.com/office/drawing/2014/main" id="{707BC57E-6737-24C8-21B6-7C240E1B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84" y="2963347"/>
            <a:ext cx="2823882" cy="12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Školní budova kreslený Stock Vektor od ©irwanjos2 85856012">
            <a:extLst>
              <a:ext uri="{FF2B5EF4-FFF2-40B4-BE49-F238E27FC236}">
                <a16:creationId xmlns:a16="http://schemas.microsoft.com/office/drawing/2014/main" id="{D17CDC4A-9068-757E-A1D9-5B74D65A1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03" y="2187669"/>
            <a:ext cx="2214843" cy="21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ěti chodí v jednom řádku — Stock Fotografie © lenmdp #19413987">
            <a:extLst>
              <a:ext uri="{FF2B5EF4-FFF2-40B4-BE49-F238E27FC236}">
                <a16:creationId xmlns:a16="http://schemas.microsoft.com/office/drawing/2014/main" id="{632DFCF7-450E-5D66-8E2B-DE558AE3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04" y="3429000"/>
            <a:ext cx="2331943" cy="10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412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D55F7-50B5-8E60-5630-92061EAF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Arial Black" panose="020B0A04020102020204" pitchFamily="34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PĚŠKY DO ŠKOLY V ZÁŘÍ</a:t>
            </a:r>
          </a:p>
        </p:txBody>
      </p:sp>
      <p:pic>
        <p:nvPicPr>
          <p:cNvPr id="1028" name="Picture 4" descr="Nalezený obrázek pro JEZDICI kolo kreslene">
            <a:extLst>
              <a:ext uri="{FF2B5EF4-FFF2-40B4-BE49-F238E27FC236}">
                <a16:creationId xmlns:a16="http://schemas.microsoft.com/office/drawing/2014/main" id="{A45EB4E4-A5E8-3596-D9A5-40ABE4C4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6" y="2045258"/>
            <a:ext cx="2200835" cy="212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kolobezka kreslene">
            <a:extLst>
              <a:ext uri="{FF2B5EF4-FFF2-40B4-BE49-F238E27FC236}">
                <a16:creationId xmlns:a16="http://schemas.microsoft.com/office/drawing/2014/main" id="{49E17960-93BD-439F-CA73-27D4DF9E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220" y="2068416"/>
            <a:ext cx="1580309" cy="20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lezený obrázek pro škola kreslena">
            <a:extLst>
              <a:ext uri="{FF2B5EF4-FFF2-40B4-BE49-F238E27FC236}">
                <a16:creationId xmlns:a16="http://schemas.microsoft.com/office/drawing/2014/main" id="{E3550361-36B6-20D5-1FCE-EFC1C982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46" y="2045258"/>
            <a:ext cx="2004172" cy="20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drobnosti souvisejícího obrázku. Vector Illustrations Cute Child Riding Bike Stock Vector by ©serkanavci ...">
            <a:extLst>
              <a:ext uri="{FF2B5EF4-FFF2-40B4-BE49-F238E27FC236}">
                <a16:creationId xmlns:a16="http://schemas.microsoft.com/office/drawing/2014/main" id="{0EBE9D73-84EF-BD63-8A49-81DE470C6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98" b="6558"/>
          <a:stretch/>
        </p:blipFill>
        <p:spPr bwMode="auto">
          <a:xfrm>
            <a:off x="7897906" y="2514515"/>
            <a:ext cx="1133755" cy="15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DONÍN: Rady pro děti - Policie České republiky">
            <a:extLst>
              <a:ext uri="{FF2B5EF4-FFF2-40B4-BE49-F238E27FC236}">
                <a16:creationId xmlns:a16="http://schemas.microsoft.com/office/drawing/2014/main" id="{ACAC0796-8B73-9CC0-4EF7-4D740981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30" y="4495064"/>
            <a:ext cx="1713008" cy="17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6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6113F-458E-B77F-0782-D2874986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 Black" panose="020B0A04020102020204" pitchFamily="34" charset="0"/>
              </a:rPr>
              <a:t>CHŮZE JE NEJZDRAVĚJŠÍ POHYB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235E5-97B2-EF98-FC89-9AE0897E2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Člověk  by měl denně ujít </a:t>
            </a:r>
          </a:p>
          <a:p>
            <a:r>
              <a:rPr lang="cs-CZ" dirty="0">
                <a:solidFill>
                  <a:srgbClr val="FF0000"/>
                </a:solidFill>
              </a:rPr>
              <a:t>10000 kroků = 7km</a:t>
            </a:r>
          </a:p>
        </p:txBody>
      </p:sp>
      <p:pic>
        <p:nvPicPr>
          <p:cNvPr id="1028" name="Picture 4" descr="iServis - Oprava Apple Praha 2 | iPhone, Macbook, iPad, Watch">
            <a:extLst>
              <a:ext uri="{FF2B5EF4-FFF2-40B4-BE49-F238E27FC236}">
                <a16:creationId xmlns:a16="http://schemas.microsoft.com/office/drawing/2014/main" id="{31A596AF-F234-8F57-830D-4C44594A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00" y="3164261"/>
            <a:ext cx="15716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eslený panáček ilustrace šťastný skákání Stock Vektor od  ©ursus@zdeneksasek.com 162634580">
            <a:extLst>
              <a:ext uri="{FF2B5EF4-FFF2-40B4-BE49-F238E27FC236}">
                <a16:creationId xmlns:a16="http://schemas.microsoft.com/office/drawing/2014/main" id="{AF39715A-4728-6D58-7356-9DEDEC453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r="4249" b="7325"/>
          <a:stretch/>
        </p:blipFill>
        <p:spPr bwMode="auto">
          <a:xfrm>
            <a:off x="7624132" y="2833594"/>
            <a:ext cx="2626099" cy="34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ztomilý Emotikon Palcem Nahoru Emoji Vektorová Ilustrace Stock Vektor od  ©I.Petrovic 491087228">
            <a:extLst>
              <a:ext uri="{FF2B5EF4-FFF2-40B4-BE49-F238E27FC236}">
                <a16:creationId xmlns:a16="http://schemas.microsoft.com/office/drawing/2014/main" id="{50F237DC-F458-A4C5-0DC3-C6D6639C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38" y="32718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6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E64D8-B08F-EC19-5228-1CEA6023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 Black" panose="020B0A04020102020204" pitchFamily="34" charset="0"/>
              </a:rPr>
              <a:t>ZÍTRA JDU DO ŠKOLY PĚŠKY</a:t>
            </a:r>
          </a:p>
        </p:txBody>
      </p:sp>
      <p:pic>
        <p:nvPicPr>
          <p:cNvPr id="3076" name="Picture 4" descr="Fat smajlík s palcem nahoru">
            <a:extLst>
              <a:ext uri="{FF2B5EF4-FFF2-40B4-BE49-F238E27FC236}">
                <a16:creationId xmlns:a16="http://schemas.microsoft.com/office/drawing/2014/main" id="{1F8204DF-3FCE-7FE9-03AE-931C83A9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47" y="2576512"/>
            <a:ext cx="3429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lezený obrázek pro homer simpson gif walk">
            <a:extLst>
              <a:ext uri="{FF2B5EF4-FFF2-40B4-BE49-F238E27FC236}">
                <a16:creationId xmlns:a16="http://schemas.microsoft.com/office/drawing/2014/main" id="{3A7CDAF3-C6BD-BEEA-C4A1-60F3B5D31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22580"/>
            <a:ext cx="4762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102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</Words>
  <Application>Microsoft Office PowerPoint</Application>
  <PresentationFormat>Širokoúhlá obrazovka</PresentationFormat>
  <Paragraphs>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Motiv Office</vt:lpstr>
      <vt:lpstr>PĚŠKY DO ŠKOLY</vt:lpstr>
      <vt:lpstr>PĚŠKY DO ŠKOLY V ZÁŘÍ</vt:lpstr>
      <vt:lpstr>CHŮZE JE NEJZDRAVĚJŠÍ POHYB</vt:lpstr>
      <vt:lpstr>ZÍTRA JDU DO ŠKOLY PĚŠKY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5</cp:revision>
  <dcterms:created xsi:type="dcterms:W3CDTF">2024-09-13T10:43:01Z</dcterms:created>
  <dcterms:modified xsi:type="dcterms:W3CDTF">2024-09-20T11:10:30Z</dcterms:modified>
</cp:coreProperties>
</file>