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8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DED936-B837-B8F5-F6FF-E357E292B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4F0FBC6-7913-5B4E-495B-3952F52D9A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A56918-618E-2E00-EDE3-7F1B5D297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D3A3-45A3-4DDC-A2A3-9BB3429A438F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3F20B1-3070-6595-BEE1-F630BC879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462D2CA-322E-3215-2F97-AF672EC80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030B-CD30-4BD9-8A48-FCCBB99009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0001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860A6D-A4E5-7673-9C09-23801E4E5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B35756A-6EEF-EBF2-19D8-0DF6B030A3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E167CE7-300D-3C70-C178-E19BB2529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D3A3-45A3-4DDC-A2A3-9BB3429A438F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1D8F139-CA83-F738-C5A9-B8C61AA1A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C69B2FB-882D-D0A8-CE73-17D1C94E1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030B-CD30-4BD9-8A48-FCCBB99009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7795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7C73A38-D7A0-6535-A729-DA237E40F2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9539777-0CAE-F93B-049A-721F54C52F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AD9E165-B5B1-8766-A500-7C4905F46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D3A3-45A3-4DDC-A2A3-9BB3429A438F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3B58A6D-3634-CBE1-C3C3-47F7A1CB6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835438D-2130-7A70-1FF3-62A09197A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030B-CD30-4BD9-8A48-FCCBB99009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8858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44ECE0-506A-63B5-6B9A-89C5DEA33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B0570D-C24A-1190-968F-8A74065DD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E6BE657-4786-78C8-FA7D-D39A3078F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D3A3-45A3-4DDC-A2A3-9BB3429A438F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F7D4AE4-8F0E-1347-F713-C5F6D0DC1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1E80061-64A6-C2EF-C370-4927F1EE4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030B-CD30-4BD9-8A48-FCCBB99009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6031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1938FB-251E-C575-153C-03723F044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FFDE8FF-0ABA-E1AF-D3A6-C9B16B0B2C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F9DBD9-D0DD-A248-D86B-1F10BF5B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D3A3-45A3-4DDC-A2A3-9BB3429A438F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5003A76-FB3E-CE54-9E20-1B37E2077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96BD3F0-04B2-31DF-A1A3-FA94D7C01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030B-CD30-4BD9-8A48-FCCBB99009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0920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305D97-AC11-AB7C-C95C-7E55714CC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AA27C9-89C4-A2EF-47E6-DF2EA0F225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3958D14-1852-5A28-3F19-B75A4386E3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60E2F62-355C-656E-7138-C7CC23200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D3A3-45A3-4DDC-A2A3-9BB3429A438F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F4AD493-441A-1294-247A-6F9A53FC6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DA09E70-EF8B-F3BD-5572-D63847CC3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030B-CD30-4BD9-8A48-FCCBB99009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3096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52D03A-D06F-26BC-72F4-5D4D13EC4B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39F53EB-5D2D-9202-F1EB-44D0ADCED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2E9FA24-7AE0-AB51-55E4-170A2F35B3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7E8C9DA-DF51-A572-E382-E71D2DEAA6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3C6459F-9BD3-8D14-9F83-277C54A370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2F66962-724E-D299-C347-F3BF8030D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D3A3-45A3-4DDC-A2A3-9BB3429A438F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5985FD8-ED8D-D58C-E467-62E15D726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282BED6-4971-BFCF-DDC0-01FD82083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030B-CD30-4BD9-8A48-FCCBB99009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075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62D2AD-B489-657D-69F1-B0B34EE19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5A87B0F-074B-80BC-1DC2-B37F96B1D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D3A3-45A3-4DDC-A2A3-9BB3429A438F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1C0BB41-B540-90BA-52CD-4378AFDEF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276263A-282C-780B-6F12-FAFE85A4A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030B-CD30-4BD9-8A48-FCCBB99009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1737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C8772A44-DF41-B517-3D12-310E73684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D3A3-45A3-4DDC-A2A3-9BB3429A438F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F354B7C-14C6-0400-989B-A299450FD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89F96F4-DCCD-2394-9648-5BFA588F6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030B-CD30-4BD9-8A48-FCCBB99009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3085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81B96C-46CD-BCCD-43BB-77E4F3CF2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B3E567-C4AF-D8B7-9BE5-BB0A6E204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9E2C3FA-3628-2C9E-467A-A9805E1A1A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5931E2E-182C-4209-99F4-88C86E101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D3A3-45A3-4DDC-A2A3-9BB3429A438F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FAF678A-7905-4FB1-66EF-1BB20719E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4FB4AC6-A9B9-F4F6-680C-95574F005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030B-CD30-4BD9-8A48-FCCBB99009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875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64966C-55E1-42DF-A6CF-82DB05779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8EA0BD0-AFA7-12F0-68DB-493EBBC725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EF7BD2C-AA69-0F8A-2C99-C18C44612D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71C0C3B-1DB3-456B-A98A-AFDF8127D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1D3A3-45A3-4DDC-A2A3-9BB3429A438F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FE49367-1AA8-CF0E-7232-19490EA88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96F6C4D-6D16-D081-BAE7-735660DD9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FE030B-CD30-4BD9-8A48-FCCBB99009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0030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FA4B7C4-7ED3-D87A-4212-9860EE9E9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3FE03FA-A361-D139-368F-09E9ECC89E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975FE38-17CA-CA52-E14A-04C9EEA161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1D3A3-45A3-4DDC-A2A3-9BB3429A438F}" type="datetimeFigureOut">
              <a:rPr lang="cs-CZ" smtClean="0"/>
              <a:t>06.10.2025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3B3E67D-DA4B-2B2C-CC0C-B8B8795B58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E4C5AD-6023-C4E7-3ECF-51CD67DC96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FE030B-CD30-4BD9-8A48-FCCBB99009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7200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A162519-B3A0-D8A6-A53C-903157D212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Recyklace</a:t>
            </a:r>
          </a:p>
        </p:txBody>
      </p:sp>
      <p:sp>
        <p:nvSpPr>
          <p:cNvPr id="5" name="AutoShape 4" descr="Nalezený obrázek pro baterie">
            <a:extLst>
              <a:ext uri="{FF2B5EF4-FFF2-40B4-BE49-F238E27FC236}">
                <a16:creationId xmlns:a16="http://schemas.microsoft.com/office/drawing/2014/main" id="{B8802A2F-5F66-0BA1-7D77-A19C75AAD9D6}"/>
              </a:ext>
            </a:extLst>
          </p:cNvPr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1524000" y="3548063"/>
            <a:ext cx="9144000" cy="165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cs-CZ" dirty="0"/>
              <a:t>Táborský Patrik</a:t>
            </a:r>
          </a:p>
        </p:txBody>
      </p:sp>
      <p:sp>
        <p:nvSpPr>
          <p:cNvPr id="9" name="AutoShape 12" descr="Nalezený obrázek pro baterie">
            <a:extLst>
              <a:ext uri="{FF2B5EF4-FFF2-40B4-BE49-F238E27FC236}">
                <a16:creationId xmlns:a16="http://schemas.microsoft.com/office/drawing/2014/main" id="{834B86B9-2752-6583-71C1-58623FD674C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E82717B7-64DF-F9A3-4C11-C7C186FFE9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52831" y="4237329"/>
            <a:ext cx="3286086" cy="1932992"/>
          </a:xfrm>
          <a:prstGeom prst="rect">
            <a:avLst/>
          </a:prstGeom>
        </p:spPr>
      </p:pic>
      <p:sp>
        <p:nvSpPr>
          <p:cNvPr id="12" name="AutoShape 16" descr="Nalezený obrázek pro baterie">
            <a:extLst>
              <a:ext uri="{FF2B5EF4-FFF2-40B4-BE49-F238E27FC236}">
                <a16:creationId xmlns:a16="http://schemas.microsoft.com/office/drawing/2014/main" id="{93957EDF-4D07-1B76-7321-803E927EB3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3" name="Obrázek 12">
            <a:extLst>
              <a:ext uri="{FF2B5EF4-FFF2-40B4-BE49-F238E27FC236}">
                <a16:creationId xmlns:a16="http://schemas.microsoft.com/office/drawing/2014/main" id="{CF47613B-1880-49C8-27E4-B5A2D92F25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75" y="601663"/>
            <a:ext cx="291465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798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AF6F71-2D2C-5F13-7025-111A75ED4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172200" cy="1600200"/>
          </a:xfrm>
        </p:spPr>
        <p:txBody>
          <a:bodyPr>
            <a:normAutofit/>
          </a:bodyPr>
          <a:lstStyle/>
          <a:p>
            <a:r>
              <a:rPr lang="cs-CZ" b="1" dirty="0"/>
              <a:t>🎤 Úvod – Recyklování baterií</a:t>
            </a:r>
            <a:br>
              <a:rPr lang="cs-CZ" b="1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6DE4FEF-BE68-33B3-332C-BF81B5EA4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E130C10-5A3F-21B5-397E-BB0D2607D6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6612" y="1889449"/>
            <a:ext cx="3932237" cy="3811588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Baterie používáme každý den (mobily, ovladače, auta…)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Obsahují nebezpečné látky – olovo, rtuť, kadmium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Nesprávná likvidace škodí životnímu prostředí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Recyklace šetří přírodní zdroje a energii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Cílem je snížit dopady na přírodu i zdraví lidí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8623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B8853B-5C5E-8E7E-B312-002A5DED54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307461" cy="1600200"/>
          </a:xfrm>
        </p:spPr>
        <p:txBody>
          <a:bodyPr/>
          <a:lstStyle/>
          <a:p>
            <a:r>
              <a:rPr lang="cs-CZ" b="1" dirty="0"/>
              <a:t>♻️  Proč recyklovat baterie?</a:t>
            </a:r>
            <a:br>
              <a:rPr lang="cs-CZ" b="1" dirty="0"/>
            </a:br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09C995A-4D02-F467-96A2-07FA06FFC51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Zabráníme úniku toxických látek do půdy a vody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Šetříme vzácné suroviny jako lithium, kobalt, nikl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Snižujeme množství odpadu na skládkách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Méně energie se spotřebuje oproti těžbě nových surovin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Přispíváme k udržitelnému rozvoji planety</a:t>
            </a:r>
          </a:p>
          <a:p>
            <a:endParaRPr lang="cs-CZ" dirty="0"/>
          </a:p>
        </p:txBody>
      </p:sp>
      <p:pic>
        <p:nvPicPr>
          <p:cNvPr id="10" name="Zástupný obsah 9">
            <a:extLst>
              <a:ext uri="{FF2B5EF4-FFF2-40B4-BE49-F238E27FC236}">
                <a16:creationId xmlns:a16="http://schemas.microsoft.com/office/drawing/2014/main" id="{D027BB99-C34B-0170-ABB0-CDBA414D96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35693" y="3105944"/>
            <a:ext cx="291465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029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76BABC-162C-097D-CBFE-AFD760C136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42596"/>
            <a:ext cx="4674604" cy="1814804"/>
          </a:xfrm>
        </p:spPr>
        <p:txBody>
          <a:bodyPr/>
          <a:lstStyle/>
          <a:p>
            <a:r>
              <a:rPr lang="cs-CZ" dirty="0"/>
              <a:t>🧪 </a:t>
            </a:r>
            <a:r>
              <a:rPr lang="cs-CZ" b="1" dirty="0"/>
              <a:t>Co se stane, když baterie nerecyklujeme?</a:t>
            </a:r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A9D14F5-8404-5B6B-7CAE-D939A78FBB0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Znečištění půdy a podzemních vod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Ohrožení zdraví lidí a zvířat toxickými látkami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Nebezpečí požárů a výbuchů na skládkách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Vznik elektroodpadu, který se špatně likviduje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Zbytečná těžba a ničení přírody kvůli novým surovinám</a:t>
            </a:r>
          </a:p>
        </p:txBody>
      </p:sp>
      <p:pic>
        <p:nvPicPr>
          <p:cNvPr id="2050" name="Picture 2" descr="Fotogalerie: Rizika spolknutí baterie - Vitalia.cz">
            <a:extLst>
              <a:ext uri="{FF2B5EF4-FFF2-40B4-BE49-F238E27FC236}">
                <a16:creationId xmlns:a16="http://schemas.microsoft.com/office/drawing/2014/main" id="{559D6309-945D-3A35-0091-68C66059655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368123"/>
            <a:ext cx="6172200" cy="4112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8547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C2C60D-7AAC-23CD-E889-6DBD85BF9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6428759" cy="1600200"/>
          </a:xfrm>
        </p:spPr>
        <p:txBody>
          <a:bodyPr/>
          <a:lstStyle/>
          <a:p>
            <a:r>
              <a:rPr lang="cs-CZ" b="1" dirty="0"/>
              <a:t>✅  Jak správně recyklovat baterie?</a:t>
            </a:r>
            <a:br>
              <a:rPr lang="cs-CZ" b="1" dirty="0"/>
            </a:br>
            <a:endParaRPr lang="cs-CZ" dirty="0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0F7ED1A-C703-9861-9B35-3A28CDEF9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Nepatří do běžného odpadu ani do kanalizace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Vhazuj je do speciálních sběrných boxů (např. v obchodech)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Využívej sběrné dvory nebo mobilní sběrné služby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Před odevzdáním zkontroluj, zda nejsou poškozené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Edukuj ostatní – recyklace je společná odpovědnost</a:t>
            </a:r>
          </a:p>
          <a:p>
            <a:endParaRPr lang="cs-CZ" dirty="0"/>
          </a:p>
        </p:txBody>
      </p:sp>
      <p:pic>
        <p:nvPicPr>
          <p:cNvPr id="1026" name="Picture 2" descr="Oto baterie przyszłości. Podczas ich ładowania i rozładowywania dzieje ...">
            <a:extLst>
              <a:ext uri="{FF2B5EF4-FFF2-40B4-BE49-F238E27FC236}">
                <a16:creationId xmlns:a16="http://schemas.microsoft.com/office/drawing/2014/main" id="{F626A139-637F-B38E-48B0-99F69C07CCC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0708" y="1905794"/>
            <a:ext cx="61722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513562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180</Words>
  <Application>Microsoft Office PowerPoint</Application>
  <PresentationFormat>Širokoúhlá obrazovka</PresentationFormat>
  <Paragraphs>26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Recyklace</vt:lpstr>
      <vt:lpstr>🎤 Úvod – Recyklování baterií  </vt:lpstr>
      <vt:lpstr>♻️  Proč recyklovat baterie? </vt:lpstr>
      <vt:lpstr>🧪 Co se stane, když baterie nerecyklujeme?</vt:lpstr>
      <vt:lpstr>✅  Jak správně recyklovat baterie?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2</cp:revision>
  <dcterms:created xsi:type="dcterms:W3CDTF">2025-10-06T09:55:14Z</dcterms:created>
  <dcterms:modified xsi:type="dcterms:W3CDTF">2025-10-06T09:57:09Z</dcterms:modified>
</cp:coreProperties>
</file>