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1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47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4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302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52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797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78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158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8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8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99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9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7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3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38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73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6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AD4C-4CA7-4448-8A20-AB7DF7C5D09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8F88-708E-4846-AC4F-F462028EF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67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964E0-483F-A5A1-1C1F-17D4FAD9A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8496" y="2199033"/>
            <a:ext cx="9144000" cy="1842052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Bahnschrift SemiBold" panose="020B05020402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HUDEBNÍ NÁSTROJE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834EBE-8451-4305-F775-ACD0D4EF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6981" y="3360836"/>
            <a:ext cx="1315280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1026" name="Picture 2" descr="Animace a gify-hudba.Stahujte zdarma.">
            <a:extLst>
              <a:ext uri="{FF2B5EF4-FFF2-40B4-BE49-F238E27FC236}">
                <a16:creationId xmlns:a16="http://schemas.microsoft.com/office/drawing/2014/main" id="{C4B7D6C2-C773-ADB0-4D6D-60B7C7B9B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28" y="683397"/>
            <a:ext cx="27336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imace a gify-hudba.Stahujte zdarma.">
            <a:extLst>
              <a:ext uri="{FF2B5EF4-FFF2-40B4-BE49-F238E27FC236}">
                <a16:creationId xmlns:a16="http://schemas.microsoft.com/office/drawing/2014/main" id="{7970FAAD-CF82-6E16-2CCA-B1F1D8207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825" y="3857211"/>
            <a:ext cx="3727175" cy="27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18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7294C-125D-1C48-6D3F-06832583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>
                <a:latin typeface="Berlin Sans FB" panose="020E0602020502020306" pitchFamily="34" charset="0"/>
              </a:rPr>
              <a:t>KYTARA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88E1BC-85B9-8FEC-DF2B-1020D30A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strun – e h g d a e </a:t>
            </a:r>
          </a:p>
          <a:p>
            <a:r>
              <a:rPr lang="cs-CZ" dirty="0"/>
              <a:t>Je to drnkací strunný nástroj s hmatníkem </a:t>
            </a:r>
          </a:p>
          <a:p>
            <a:r>
              <a:rPr lang="cs-CZ" dirty="0"/>
              <a:t>Kytara je akordický nástroj</a:t>
            </a:r>
          </a:p>
          <a:p>
            <a:r>
              <a:rPr lang="cs-CZ" dirty="0"/>
              <a:t>Patří mezi nástroje s doznívajícím t</a:t>
            </a:r>
            <a:r>
              <a:rPr lang="cs-CZ" b="0" i="0" dirty="0">
                <a:effectLst/>
              </a:rPr>
              <a:t>ó</a:t>
            </a:r>
            <a:r>
              <a:rPr lang="cs-CZ" dirty="0"/>
              <a:t>nem</a:t>
            </a:r>
          </a:p>
          <a:p>
            <a:r>
              <a:rPr lang="cs-CZ" b="0" i="0" dirty="0">
                <a:effectLst/>
              </a:rPr>
              <a:t>Standardně se drží širší strana trsátka mezi palcem a ukazovákem, přes struny se brnká užší stranou, jež svírá ostřejší úhel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Bici.cz – Alvaro 27 klasická kytara 4/4 lesk – AKCE – Alvaro – Klasické  kytary – Akustické kytary, Kytary a strunné nástroje – Obchod nejen pro  bubeníky">
            <a:extLst>
              <a:ext uri="{FF2B5EF4-FFF2-40B4-BE49-F238E27FC236}">
                <a16:creationId xmlns:a16="http://schemas.microsoft.com/office/drawing/2014/main" id="{B443FC0E-6313-CEFF-DA6C-8EEDF9681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006" y="1413364"/>
            <a:ext cx="2224985" cy="260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40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42A85-6021-715F-5442-5EB17AAD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>
                <a:latin typeface="Britannic Bold" panose="020B0903060703020204" pitchFamily="34" charset="0"/>
              </a:rPr>
              <a:t>FLÉTNA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B3EF97-B210-08D5-3DE6-960B24A7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dechový hudební nástroj</a:t>
            </a:r>
          </a:p>
          <a:p>
            <a:r>
              <a:rPr lang="cs-CZ" dirty="0"/>
              <a:t>Vyvinula se z píš</a:t>
            </a:r>
            <a:r>
              <a:rPr lang="cs-CZ" b="0" i="0" dirty="0">
                <a:effectLst/>
              </a:rPr>
              <a:t>ťaly</a:t>
            </a:r>
          </a:p>
          <a:p>
            <a:r>
              <a:rPr lang="cs-CZ" dirty="0"/>
              <a:t>Byla velmi populární ve starověku</a:t>
            </a:r>
          </a:p>
          <a:p>
            <a:r>
              <a:rPr lang="cs-CZ" dirty="0"/>
              <a:t>Do 16. století byla </a:t>
            </a:r>
            <a:r>
              <a:rPr lang="cs-CZ" dirty="0" err="1"/>
              <a:t>nepoužívana</a:t>
            </a:r>
            <a:endParaRPr lang="cs-CZ" dirty="0"/>
          </a:p>
          <a:p>
            <a:r>
              <a:rPr lang="cs-CZ" dirty="0"/>
              <a:t>Český flétnista – Jiří Holoubek</a:t>
            </a:r>
          </a:p>
        </p:txBody>
      </p:sp>
      <p:pic>
        <p:nvPicPr>
          <p:cNvPr id="3074" name="Picture 2" descr="Sopránová flétna AULOS 205A Robin - Zobcová flétna | Music City">
            <a:extLst>
              <a:ext uri="{FF2B5EF4-FFF2-40B4-BE49-F238E27FC236}">
                <a16:creationId xmlns:a16="http://schemas.microsoft.com/office/drawing/2014/main" id="{88DBC011-D10E-05F6-5146-9D586D69E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704" y="2249487"/>
            <a:ext cx="2953165" cy="295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6323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0DDC8-2901-8865-06CF-EACD99F0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>
                <a:latin typeface="Goudy Stout" panose="0202090407030B020401" pitchFamily="18" charset="0"/>
              </a:rPr>
              <a:t>HOUSLE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BC40C-2E04-824D-762C-4F86FB48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Housle jsou strunný smyčcový nástroj</a:t>
            </a:r>
          </a:p>
          <a:p>
            <a:r>
              <a:rPr lang="cs-CZ" dirty="0"/>
              <a:t>4 struny -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effectLst/>
              </a:rPr>
              <a:t>g  d¹  a¹  e²</a:t>
            </a:r>
          </a:p>
          <a:p>
            <a:r>
              <a:rPr lang="cs-CZ" dirty="0"/>
              <a:t>Jsou nejmenší z houslových nástrojů</a:t>
            </a:r>
          </a:p>
          <a:p>
            <a:r>
              <a:rPr lang="cs-CZ" b="0" i="0" dirty="0">
                <a:effectLst/>
              </a:rPr>
              <a:t>Drží se pod bradou</a:t>
            </a:r>
          </a:p>
          <a:p>
            <a:r>
              <a:rPr lang="cs-CZ" dirty="0"/>
              <a:t>Český houslista – Pavel Šporcl</a:t>
            </a:r>
            <a:endParaRPr lang="cs-CZ" b="0" i="0" dirty="0">
              <a:effectLst/>
            </a:endParaRPr>
          </a:p>
          <a:p>
            <a:endParaRPr lang="cs-CZ" dirty="0"/>
          </a:p>
        </p:txBody>
      </p:sp>
      <p:pic>
        <p:nvPicPr>
          <p:cNvPr id="4098" name="Picture 2" descr="SMYČCOVÉ NÁSTROJE | 1/2 housle s pouzdrem | Hudební nástroje a hudebniny">
            <a:extLst>
              <a:ext uri="{FF2B5EF4-FFF2-40B4-BE49-F238E27FC236}">
                <a16:creationId xmlns:a16="http://schemas.microsoft.com/office/drawing/2014/main" id="{5A6A0FBC-09B1-E929-0183-17CD9FA73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174" y="2249487"/>
            <a:ext cx="3296478" cy="329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88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3F702-8CF7-D103-174C-F494CBE3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229" y="2420814"/>
            <a:ext cx="9950657" cy="1478570"/>
          </a:xfrm>
        </p:spPr>
        <p:txBody>
          <a:bodyPr>
            <a:normAutofit/>
          </a:bodyPr>
          <a:lstStyle/>
          <a:p>
            <a:r>
              <a:rPr lang="cs-CZ" sz="6600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0A984E-DF70-A582-201D-1266D30F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6005" y="3349487"/>
            <a:ext cx="1535526" cy="159026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5122" name="Picture 2" descr="Hudební Nota Zvuk - GIF zdarma na Pixabay - Pixabay">
            <a:extLst>
              <a:ext uri="{FF2B5EF4-FFF2-40B4-BE49-F238E27FC236}">
                <a16:creationId xmlns:a16="http://schemas.microsoft.com/office/drawing/2014/main" id="{59DBD9DE-E081-54FC-4599-3D2742465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748" y="3300744"/>
            <a:ext cx="3074504" cy="30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6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39</TotalTime>
  <Words>107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Bahnschrift SemiBold</vt:lpstr>
      <vt:lpstr>Berlin Sans FB</vt:lpstr>
      <vt:lpstr>Britannic Bold</vt:lpstr>
      <vt:lpstr>Goudy Stout</vt:lpstr>
      <vt:lpstr>Tw Cen MT</vt:lpstr>
      <vt:lpstr>Obvod</vt:lpstr>
      <vt:lpstr>HUDEBNÍ NÁSTROJE</vt:lpstr>
      <vt:lpstr>KYTARA</vt:lpstr>
      <vt:lpstr>FLÉTNA</vt:lpstr>
      <vt:lpstr>HOUSLE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zak10 Dyjakovice</dc:creator>
  <cp:lastModifiedBy>zak10 Dyjakovice</cp:lastModifiedBy>
  <cp:revision>2</cp:revision>
  <dcterms:created xsi:type="dcterms:W3CDTF">2023-10-12T07:51:50Z</dcterms:created>
  <dcterms:modified xsi:type="dcterms:W3CDTF">2023-10-12T08:31:19Z</dcterms:modified>
</cp:coreProperties>
</file>