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0FAD-038A-456C-8C93-EAED5643278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109-805C-4CAD-9406-769670410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19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0FAD-038A-456C-8C93-EAED5643278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109-805C-4CAD-9406-769670410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64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0FAD-038A-456C-8C93-EAED5643278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109-805C-4CAD-9406-769670410A49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066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0FAD-038A-456C-8C93-EAED5643278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109-805C-4CAD-9406-769670410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886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0FAD-038A-456C-8C93-EAED5643278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109-805C-4CAD-9406-769670410A49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899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0FAD-038A-456C-8C93-EAED5643278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109-805C-4CAD-9406-769670410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549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0FAD-038A-456C-8C93-EAED5643278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109-805C-4CAD-9406-769670410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195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0FAD-038A-456C-8C93-EAED5643278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109-805C-4CAD-9406-769670410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5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0FAD-038A-456C-8C93-EAED5643278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109-805C-4CAD-9406-769670410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10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0FAD-038A-456C-8C93-EAED5643278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109-805C-4CAD-9406-769670410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47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0FAD-038A-456C-8C93-EAED5643278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109-805C-4CAD-9406-769670410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42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0FAD-038A-456C-8C93-EAED5643278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109-805C-4CAD-9406-769670410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29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0FAD-038A-456C-8C93-EAED5643278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109-805C-4CAD-9406-769670410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9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0FAD-038A-456C-8C93-EAED5643278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109-805C-4CAD-9406-769670410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85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0FAD-038A-456C-8C93-EAED5643278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109-805C-4CAD-9406-769670410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33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0FAD-038A-456C-8C93-EAED5643278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E109-805C-4CAD-9406-769670410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91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20FAD-038A-456C-8C93-EAED5643278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21E109-805C-4CAD-9406-769670410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82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83D26-0443-5D57-324B-816556E7B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038" y="900331"/>
            <a:ext cx="9144000" cy="1837397"/>
          </a:xfrm>
        </p:spPr>
        <p:txBody>
          <a:bodyPr>
            <a:normAutofit/>
          </a:bodyPr>
          <a:lstStyle/>
          <a:p>
            <a:pPr algn="ctr"/>
            <a:r>
              <a:rPr lang="cs-CZ" sz="5400" b="1" u="sng" dirty="0">
                <a:solidFill>
                  <a:schemeClr val="accent6">
                    <a:lumMod val="75000"/>
                  </a:schemeClr>
                </a:solidFill>
              </a:rPr>
              <a:t>VÝHODY MENŠÍCH EKOLOGICKY  HOSPODAŘÍCÍCH FAREM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B3D1E8B-65FC-32DF-923F-82F669D1B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224" y="3101025"/>
            <a:ext cx="2809814" cy="28566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2D432AE-F46C-0E87-232D-A1A4CA336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55" y="3220339"/>
            <a:ext cx="5862051" cy="29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CAB27B-5F9A-EBB8-DA45-D9CA3678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u="sng" dirty="0">
                <a:solidFill>
                  <a:schemeClr val="accent2">
                    <a:lumMod val="75000"/>
                  </a:schemeClr>
                </a:solidFill>
              </a:rPr>
              <a:t>VÝHODY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6525D3-2C15-305C-EEAB-3483F82B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82093"/>
            <a:ext cx="11267309" cy="431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3200" b="1" dirty="0"/>
              <a:t>Jsou nepopiratelné</a:t>
            </a:r>
          </a:p>
          <a:p>
            <a:pPr>
              <a:lnSpc>
                <a:spcPct val="150000"/>
              </a:lnSpc>
            </a:pPr>
            <a:r>
              <a:rPr lang="cs-CZ" sz="3200" b="1" dirty="0"/>
              <a:t>Neobsahují škodlivé chemické látky</a:t>
            </a:r>
          </a:p>
          <a:p>
            <a:pPr>
              <a:lnSpc>
                <a:spcPct val="150000"/>
              </a:lnSpc>
            </a:pPr>
            <a:r>
              <a:rPr lang="cs-CZ" sz="3200" b="1" dirty="0"/>
              <a:t>Mají vysokou nutriční hodnotu</a:t>
            </a:r>
          </a:p>
          <a:p>
            <a:pPr>
              <a:lnSpc>
                <a:spcPct val="150000"/>
              </a:lnSpc>
            </a:pPr>
            <a:r>
              <a:rPr lang="cs-CZ" sz="3200" b="1" dirty="0"/>
              <a:t>Nepoužívají chemické prostředky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6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1A072-8BDE-4EA5-9A6C-A26F8A1B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436143" cy="1320800"/>
          </a:xfrm>
        </p:spPr>
        <p:txBody>
          <a:bodyPr>
            <a:normAutofit/>
          </a:bodyPr>
          <a:lstStyle/>
          <a:p>
            <a:r>
              <a:rPr lang="cs-CZ" sz="4000" b="1" u="sng" dirty="0">
                <a:solidFill>
                  <a:schemeClr val="accent2">
                    <a:lumMod val="75000"/>
                  </a:schemeClr>
                </a:solidFill>
              </a:rPr>
              <a:t>PROČ NAKUPOVAT LOKÁLNÍ BIOPOTRAVINY?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42A86D-C7D1-7B5F-5995-9EAD4368C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200" b="1" dirty="0"/>
              <a:t>Podpoříte farmáře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200" b="1" dirty="0"/>
              <a:t>Podporuje ochranu životního prostředí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200" b="1" dirty="0"/>
              <a:t>Jsou nutričně bohatší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200" b="1" dirty="0"/>
              <a:t>Neobsahují umělá barviva, pesticidy nebo hormony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59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0B32381-9F0F-F6F1-A0AB-C106339FC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53" y="1001488"/>
            <a:ext cx="5456447" cy="399957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FA2EB7E-7E87-2BFA-928D-96EEAB5F2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943" y="377146"/>
            <a:ext cx="4418187" cy="546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40</Words>
  <Application>Microsoft Office PowerPoint</Application>
  <PresentationFormat>Širokoúhlá obrazovka</PresentationFormat>
  <Paragraphs>11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Wingdings 3</vt:lpstr>
      <vt:lpstr>Fazeta</vt:lpstr>
      <vt:lpstr>VÝHODY MENŠÍCH EKOLOGICKY  HOSPODAŘÍCÍCH FAREM</vt:lpstr>
      <vt:lpstr>VÝHODY</vt:lpstr>
      <vt:lpstr>PROČ NAKUPOVAT LOKÁLNÍ BIOPOTRAVINY?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VÝHODY MENŠÍCH EKOLOGICKY  HOSPODAŘÍCÍCH FAREM</dc:title>
  <dc:creator>zak</dc:creator>
  <cp:lastModifiedBy>zak</cp:lastModifiedBy>
  <cp:revision>1</cp:revision>
  <dcterms:created xsi:type="dcterms:W3CDTF">2024-05-06T09:02:22Z</dcterms:created>
  <dcterms:modified xsi:type="dcterms:W3CDTF">2024-05-06T09:10:44Z</dcterms:modified>
</cp:coreProperties>
</file>