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514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78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18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581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42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85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62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446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74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B0351AC-ED7E-4390-9BA7-792A2DD335DD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3BC74AC-0CB0-4D75-AAE6-CC21DD36F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77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soszn.c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 a SOŠ SČMSD, Znojmo, s. r. o.">
            <a:extLst>
              <a:ext uri="{FF2B5EF4-FFF2-40B4-BE49-F238E27FC236}">
                <a16:creationId xmlns:a16="http://schemas.microsoft.com/office/drawing/2014/main" id="{81B2319E-E582-EA1B-0EF4-A79357703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056" y="2608084"/>
            <a:ext cx="4479234" cy="152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5FD54B2F-1D2E-CA08-D7FE-D590AD6EB9B4}"/>
              </a:ext>
            </a:extLst>
          </p:cNvPr>
          <p:cNvSpPr/>
          <p:nvPr/>
        </p:nvSpPr>
        <p:spPr>
          <a:xfrm>
            <a:off x="1060173" y="612914"/>
            <a:ext cx="4575185" cy="12324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0" u="sng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Google Sans"/>
              </a:rPr>
              <a:t>Střední Odborné Učiliště A Střední Odborná Škola SČMSD Znojmo S.r.o.</a:t>
            </a:r>
            <a:endParaRPr lang="pt-BR" sz="2400" b="1" i="0" u="sng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0B2925A-FC8D-0A46-8B97-3DD05DB14F49}"/>
              </a:ext>
            </a:extLst>
          </p:cNvPr>
          <p:cNvSpPr/>
          <p:nvPr/>
        </p:nvSpPr>
        <p:spPr>
          <a:xfrm>
            <a:off x="5837056" y="612914"/>
            <a:ext cx="4910457" cy="1232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0" u="sng" cap="all" dirty="0">
                <a:solidFill>
                  <a:schemeClr val="accent4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PŘÍMĚTICKÁ 1812/50</a:t>
            </a:r>
          </a:p>
          <a:p>
            <a:pPr algn="ctr"/>
            <a:r>
              <a:rPr lang="cs-CZ" sz="2400" b="1" i="0" u="sng" cap="all" dirty="0">
                <a:solidFill>
                  <a:schemeClr val="accent4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ZNOJMO, 669 41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09B8A7C-BE32-F6BD-1789-6148F97EFEFE}"/>
              </a:ext>
            </a:extLst>
          </p:cNvPr>
          <p:cNvSpPr txBox="1"/>
          <p:nvPr/>
        </p:nvSpPr>
        <p:spPr>
          <a:xfrm>
            <a:off x="689114" y="2585972"/>
            <a:ext cx="54068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Obor: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Cestovní ruch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Délka studia: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4 roky</a:t>
            </a:r>
            <a:endParaRPr lang="cs-CZ" sz="24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Příjímací zkoušky: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ČJ,M</a:t>
            </a:r>
            <a:endParaRPr lang="cs-CZ" sz="24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Ukončení: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Maturitní zkouška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Odkaz</a:t>
            </a:r>
          </a:p>
        </p:txBody>
      </p:sp>
      <p:pic>
        <p:nvPicPr>
          <p:cNvPr id="1028" name="Picture 4" descr="Základní informace - SOU a SOŠ SČMSD, Znojmo, s. r. o.">
            <a:extLst>
              <a:ext uri="{FF2B5EF4-FFF2-40B4-BE49-F238E27FC236}">
                <a16:creationId xmlns:a16="http://schemas.microsoft.com/office/drawing/2014/main" id="{3823AD72-6E57-1662-66AC-93C6101F1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056" y="4308618"/>
            <a:ext cx="4997406" cy="21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84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Pohled">
  <a:themeElements>
    <a:clrScheme name="Pohled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26</TotalTime>
  <Words>41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9" baseType="lpstr">
      <vt:lpstr>Arial</vt:lpstr>
      <vt:lpstr>Arial</vt:lpstr>
      <vt:lpstr>Century Schoolbook</vt:lpstr>
      <vt:lpstr>Google Sans</vt:lpstr>
      <vt:lpstr>Roboto</vt:lpstr>
      <vt:lpstr>Wingdings</vt:lpstr>
      <vt:lpstr>Wingdings 2</vt:lpstr>
      <vt:lpstr>Pohled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zak</cp:lastModifiedBy>
  <cp:revision>2</cp:revision>
  <dcterms:created xsi:type="dcterms:W3CDTF">2023-03-29T10:39:27Z</dcterms:created>
  <dcterms:modified xsi:type="dcterms:W3CDTF">2023-03-29T11:06:16Z</dcterms:modified>
</cp:coreProperties>
</file>