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416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897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2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5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620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4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9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433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33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7681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964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453B49-1E00-4AF5-B560-7A31C219C669}" type="datetimeFigureOut">
              <a:rPr lang="cs-CZ" smtClean="0"/>
              <a:t>24.04.2024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CEBCF9-FA0B-492C-86BC-114EB7B63F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79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27325-B43A-C2D8-36A4-4A27344E5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800" u="sng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Sova</a:t>
            </a:r>
          </a:p>
        </p:txBody>
      </p:sp>
      <p:pic>
        <p:nvPicPr>
          <p:cNvPr id="1026" name="Picture 2" descr="Tapeta Sova 29311 | Tapety Zvířata - vlastní rozměr | TAPETYMIX">
            <a:extLst>
              <a:ext uri="{FF2B5EF4-FFF2-40B4-BE49-F238E27FC236}">
                <a16:creationId xmlns:a16="http://schemas.microsoft.com/office/drawing/2014/main" id="{FF3F562D-5EC2-7487-B8C7-9C8A4787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41" y="1868129"/>
            <a:ext cx="4667005" cy="3121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va Výr - Fotografie zdarma na Pixabay - Pixabay">
            <a:extLst>
              <a:ext uri="{FF2B5EF4-FFF2-40B4-BE49-F238E27FC236}">
                <a16:creationId xmlns:a16="http://schemas.microsoft.com/office/drawing/2014/main" id="{0CA1C315-C509-99E0-737B-A3CFD8780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874" y="459733"/>
            <a:ext cx="4448585" cy="2964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ova Oranžová Oči - Fotografia zdarma na Pixabay - Pixabay">
            <a:extLst>
              <a:ext uri="{FF2B5EF4-FFF2-40B4-BE49-F238E27FC236}">
                <a16:creationId xmlns:a16="http://schemas.microsoft.com/office/drawing/2014/main" id="{ADD02D6D-F480-37F5-6B3C-891577771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467" y="3606945"/>
            <a:ext cx="4737827" cy="2913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68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F6B28-D465-78E7-4319-5BCF8D51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chemeClr val="bg1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Sova Pálená</a:t>
            </a:r>
          </a:p>
        </p:txBody>
      </p:sp>
      <p:pic>
        <p:nvPicPr>
          <p:cNvPr id="2050" name="Picture 2" descr="Sova pálená - Kdelovit.cz">
            <a:extLst>
              <a:ext uri="{FF2B5EF4-FFF2-40B4-BE49-F238E27FC236}">
                <a16:creationId xmlns:a16="http://schemas.microsoft.com/office/drawing/2014/main" id="{CAA3EE30-A277-9B9B-97F0-D2B611B67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98" y="1837214"/>
            <a:ext cx="4199603" cy="375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8CA0A75-8E42-14DC-949B-407CC8E6F425}"/>
              </a:ext>
            </a:extLst>
          </p:cNvPr>
          <p:cNvSpPr txBox="1"/>
          <p:nvPr/>
        </p:nvSpPr>
        <p:spPr>
          <a:xfrm rot="20592471">
            <a:off x="855407" y="1928309"/>
            <a:ext cx="2256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Dožívá se až 18 let</a:t>
            </a:r>
            <a:endParaRPr lang="cs-CZ" sz="3600" dirty="0">
              <a:solidFill>
                <a:schemeClr val="accent1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FCBE65D-5806-C4B5-1905-4FFD92411269}"/>
              </a:ext>
            </a:extLst>
          </p:cNvPr>
          <p:cNvSpPr txBox="1"/>
          <p:nvPr/>
        </p:nvSpPr>
        <p:spPr>
          <a:xfrm>
            <a:off x="1983658" y="5591944"/>
            <a:ext cx="79355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400" dirty="0">
              <a:latin typeface="Arial Narrow" panose="020B0606020202030204" pitchFamily="34" charset="0"/>
            </a:endParaRPr>
          </a:p>
          <a:p>
            <a:r>
              <a:rPr lang="cs-CZ" sz="3200" dirty="0">
                <a:solidFill>
                  <a:schemeClr val="accent2">
                    <a:lumMod val="50000"/>
                  </a:schemeClr>
                </a:solidFill>
                <a:latin typeface="Franklin Gothic Demi Cond" panose="020B0706030402020204" pitchFamily="34" charset="0"/>
              </a:rPr>
              <a:t>Živí se malými savci, hmyzem a jinými druhy ptáků.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A7B922B-FF52-20E7-2C2B-B2AE60362CB1}"/>
              </a:ext>
            </a:extLst>
          </p:cNvPr>
          <p:cNvSpPr txBox="1"/>
          <p:nvPr/>
        </p:nvSpPr>
        <p:spPr>
          <a:xfrm rot="1285153">
            <a:off x="9233287" y="2297588"/>
            <a:ext cx="1802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Sova váží 430-620g</a:t>
            </a:r>
            <a:r>
              <a:rPr lang="cs-CZ" sz="2400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919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466AB-8F8A-B873-8593-E8ABA93E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>
                <a:solidFill>
                  <a:schemeClr val="accent1">
                    <a:lumMod val="75000"/>
                  </a:schemeClr>
                </a:solidFill>
                <a:latin typeface="Bauhaus 93" panose="04030905020B02020C02" pitchFamily="82" charset="0"/>
              </a:rPr>
              <a:t>Sova Pálená</a:t>
            </a:r>
          </a:p>
        </p:txBody>
      </p:sp>
      <p:pic>
        <p:nvPicPr>
          <p:cNvPr id="3074" name="Picture 2" descr="Sova: Neslyšný let i symbol moudrosti - Třebíčský deník">
            <a:extLst>
              <a:ext uri="{FF2B5EF4-FFF2-40B4-BE49-F238E27FC236}">
                <a16:creationId xmlns:a16="http://schemas.microsoft.com/office/drawing/2014/main" id="{DAAB3F52-3676-7E37-4DDC-CC5AA381F8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43"/>
          <a:stretch/>
        </p:blipFill>
        <p:spPr bwMode="auto">
          <a:xfrm>
            <a:off x="3941967" y="2014194"/>
            <a:ext cx="4780014" cy="3371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4BF7D5D-B0BA-9E35-BDBE-AA8FC5701CEC}"/>
              </a:ext>
            </a:extLst>
          </p:cNvPr>
          <p:cNvSpPr txBox="1"/>
          <p:nvPr/>
        </p:nvSpPr>
        <p:spPr>
          <a:xfrm>
            <a:off x="3211632" y="5757333"/>
            <a:ext cx="6968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cs-CZ" sz="36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Loví během soumraku a v noc</a:t>
            </a:r>
            <a:r>
              <a:rPr lang="cs-CZ" sz="24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i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2F290EE-C5E1-49A9-CF77-41BF863E05D9}"/>
              </a:ext>
            </a:extLst>
          </p:cNvPr>
          <p:cNvSpPr txBox="1"/>
          <p:nvPr/>
        </p:nvSpPr>
        <p:spPr>
          <a:xfrm rot="19149882">
            <a:off x="192483" y="2818241"/>
            <a:ext cx="372570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Délka: 32 – 40 cm</a:t>
            </a:r>
            <a:r>
              <a:rPr lang="cs-CZ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3150F02-551D-512B-0732-3F733B5A492E}"/>
              </a:ext>
            </a:extLst>
          </p:cNvPr>
          <p:cNvSpPr txBox="1"/>
          <p:nvPr/>
        </p:nvSpPr>
        <p:spPr>
          <a:xfrm rot="2660015">
            <a:off x="7770963" y="2361286"/>
            <a:ext cx="4071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tx2">
                    <a:lumMod val="75000"/>
                  </a:schemeClr>
                </a:solidFill>
                <a:latin typeface="Bahnschrift SemiBold SemiConden" panose="020B0502040204020203" pitchFamily="34" charset="0"/>
              </a:rPr>
              <a:t>Sova pálená pochází z rodu Tyto</a:t>
            </a:r>
            <a:r>
              <a:rPr lang="cs-CZ" dirty="0">
                <a:latin typeface="Bahnschrift SemiBold SemiConden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558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32</TotalTime>
  <Words>47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Arial Rounded MT Bold</vt:lpstr>
      <vt:lpstr>Bahnschrift SemiBold SemiConden</vt:lpstr>
      <vt:lpstr>Bauhaus 93</vt:lpstr>
      <vt:lpstr>Century Gothic</vt:lpstr>
      <vt:lpstr>Franklin Gothic Demi Cond</vt:lpstr>
      <vt:lpstr>Garamond</vt:lpstr>
      <vt:lpstr>Savon</vt:lpstr>
      <vt:lpstr>Sova</vt:lpstr>
      <vt:lpstr>Sova Pálená</vt:lpstr>
      <vt:lpstr>Sova Pálená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Sova</dc:title>
  <dc:creator>zak1 Dyjakovice</dc:creator>
  <cp:lastModifiedBy>zak1 Dyjakovice</cp:lastModifiedBy>
  <cp:revision>4</cp:revision>
  <dcterms:created xsi:type="dcterms:W3CDTF">2024-04-24T06:56:01Z</dcterms:created>
  <dcterms:modified xsi:type="dcterms:W3CDTF">2024-04-24T07:28:18Z</dcterms:modified>
</cp:coreProperties>
</file>