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8:17.42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135 1 24575,'1'0'0,"1"1"0,-1 0 0,1 0 0,-1 0 0,0 0 0,1 0 0,-1 0 0,0 0 0,0 0 0,0 0 0,1 1 0,-1-1 0,-1 0 0,1 1 0,0-1 0,0 1 0,0-1 0,-1 1 0,1-1 0,0 3 0,11 33 0,-5-1 0,-3 0 0,-1 0 0,-1 0 0,-6 64 0,1-5 0,3-24 0,-2-16 0,3-1 0,14 100 0,-8-99 0,-2 1 0,-2 0 0,-6 68 0,0-10 0,4-22 0,-4 0 0,-27 158 0,14-173 0,2-21 0,3 1 0,3 1 0,-1 57 0,7-88 0,-7 47 0,4-46 0,-2 44 0,8 1087 0,1-1132 0,1 0 0,1-1 0,10 38 0,-7-38 0,-2 1 0,0 0 0,1 38 0,-7 1853 0,-1-1878 0,-7 42 0,-3 33 0,10 873 0,5-484 0,-3 1138 0,-3-1585 0,-20 106 0,5-46 0,1 18 0,-9 59 0,0 226 0,29 2668 0,-5-1587 0,3-1476 0,9 49 0,-5-48 0,2 49 0,-9 36 0,4 89 0,9-134 0,-7-46 0,-1 1 0,1 27 0,-2-20 0,8 44 0,-6-44 0,3 46 0,-6 1646 0,-3-810 0,4-871 0,8 45 0,1 37 0,-11-54 0,-1-20 0,2 0 0,12 82 0,-8-95 0,1 68 0,-6-72 0,2 0 0,1 0 0,8 34 0,-11-62 11,1 1 0,0 0 0,0-1 0,1 1 0,-1-1 0,0 1-1,1-1 1,0 0 0,-1 1 0,4 2 0,-4-5-40,-1 1 0,1-1 0,-1 1 0,1-1-1,-1 0 1,1 1 0,-1-1 0,1 0 0,0 0 0,-1 1 0,1-1 0,-1 0-1,1 0 1,0 0 0,-1 0 0,1 0 0,0 0 0,-1 0 0,1 0 0,0 0 0,-1 0-1,1 0 1,-1 0 0,1-1 0,0 1 0,-1 0 0,1 0 0,-1 0 0,1-1-1,-1 1 1,1 0 0,0-1 0,-1 1 0,0-1 0,1 1 0,-1-1 0,1 1-1,-1-1 1,1 1 0,-1-1 0,0 1 0,1-1 0,-1 1 0,0-1 0,0 1 0,1-1-1,-1 0 1,0 1 0,0-1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9:33.56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1554 24575,'0'-1553'-1365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9:39.55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159 1 24575,'0'1181'0,"1"-1155"0,9 46 0,1 21 0,-9 979 0,-5-525 0,2-414 0,3 144 0,9-185 0,-5-52 0,0 47 0,-5 12 0,-4 207 0,-2-251 0,-24 95 0,5-30 0,1 17 0,-8 259 0,19-82 0,-19 174 0,31 178 0,2-639 0,8 47 0,1 20 0,-9 789 0,-5-431 0,4-379 0,-3 1 0,-4-1 0,-17 86 0,14-103 0,2 1 0,4 1 0,5 104 0,1-41 0,-15 19 0,1 4 0,9-12 0,5 139 0,-2-254 0,1-1 0,1 0 0,6 23 0,-8-34 0,1-1 0,-1 0 0,1 1 0,0-1 0,1 0 0,-1 0 0,1 0 0,-1-1 0,1 1 0,0 0 0,0-1 0,1 0 0,-1 0 0,1 0 0,-1 0 0,7 3 0,-2-2 0,0 0 0,0-1 0,1 1 0,-1-2 0,1 1 0,0-1 0,-1-1 0,1 0 0,0 0 0,0 0 0,0-1 0,14-2 0,-19 1 0,0 0 0,0-1 0,-1 1 0,1-1 0,0 1 0,-1-1 0,1 0 0,-1-1 0,1 1 0,-1-1 0,0 1 0,0-1 0,0 0 0,-1 0 0,1 0 0,-1-1 0,1 1 0,-1-1 0,0 1 0,0-1 0,-1 0 0,1 1 0,-1-1 0,0 0 0,0 0 0,0 0 0,0 0 0,0-8 0,1-29-1365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6:57.80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3 0 24575,'0'2912'0,"12"-2774"0,0 6 0,-13 943 0,0-1061 0,-9 49 0,-2 23 0,10 937 0,4-505 0,-2 12267-1365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7:05.02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26 18874 24575,'0'-1272'0,"-1"1247"0,-10-50 0,6 49 0,-2-48 0,6-2279 0,3 1126 0,-2 395 0,5 750 0,4 0 0,3 0 0,33-115 0,15-92 0,-33 117 0,-9 62 0,8-184 0,-27-1190 0,12 1321 0,1 3 0,-1 1 0,0-9 0,-12-2445 0,0 2578 0,-9-47 0,4 46 0,0-43 0,7 35 0,-3 0 0,-2 1 0,-1-1 0,-13-44 0,10 41 0,1-1 0,3 0 0,1 0 0,7-77 0,-1 18 0,-3-4239 0,-2 4310 0,-2 1 0,-12-50 0,1-3 0,1 11 0,8 48 0,1-1 0,-2-48 0,-4-79 0,1-7 0,10-728-1365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7:20.07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648 19011 24575,'72'-2'0,"102"-14"0,-52 9 0,-86 7 0,-1-2 0,39-7 0,-18 2 0,0 2 0,0 2 0,65 6 0,-9 0 0,-37-2 0,117 16 0,-123-11 0,-1-2 0,78-7 0,-28 1 0,-100 2 0,-5 0 0,0 1 0,0-2 0,0 0 0,0 0 0,21-6 0,-32 6 0,0 0 0,1 0 0,-1 0 0,0 0 0,0 0 0,0 0 0,0-1 0,0 1 0,0-1 0,0 1 0,0-1 0,0 0 0,-1 0 0,1 0 0,-1 0 0,0 0 0,1 0 0,-1 0 0,0 0 0,0-1 0,0 1 0,0 0 0,-1-1 0,1 1 0,-1 0 0,1-1 0,-1 1 0,0-1 0,0 1 0,0-1 0,0 1 0,-1-1 0,1 1 0,0 0 0,-1-1 0,-1-2 0,-27-98 0,20 78 0,2-1 0,0 0 0,2-1 0,0 0 0,0-36 0,6-578 0,1 614 0,1-1 0,1 1 0,10-37 0,-7 35 0,-1-1 0,3-42 0,14-125 0,-17 139 0,10-174 0,-18-1624 0,4 957 0,-4 859 0,-8-46 0,4 46 0,0-50 0,8-3758 0,-3 2115 0,13 1539 0,-1-4 0,-12-5319 0,2 2975 0,-1 2539 0,0 0 0,0 0 0,-1 0 0,1 0 0,-1 0 0,1 0 0,-1 0 0,0 0 0,0 0 0,0 1 0,0-1 0,-1 0 0,1 1 0,-1-1 0,0 1 0,0-1 0,1 1 0,-2 0 0,1 0 0,0 0 0,0 0 0,-1 0 0,-4-3 0,-1 1 0,-1 1 0,1 0 0,-1 0 0,0 1 0,1 0 0,-1 0 0,-11 0 0,-48-5 0,-174-11 0,210 19 0,1-2 0,0-1 0,0-1 0,-49-12 0,43 6 0,0 2 0,-1 1 0,-47 0 0,-118 7 0,73 2 0,-1117-3-1365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7:29.15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426 1 24575,'0'2020'0,"2"-1959"0,18 96 0,-10-97 0,3 105 0,-14 2189 0,-6-2236 0,-5 0 0,-44 192 0,14-98 0,-28 179 0,-72 427 0,106-365 0,27-268 0,2 453 0,9-362 0,-2 3583 0,48-3239 0,-13-286 0,0-16 0,90 378 0,12 0 0,-107-533 0,6 30 0,-15-98 0,-4 0 0,5 127 0,-15 195 0,-7-355 0,11 172 0,1-7 0,-13 1591 0,1-1816 0,0 1 0,0 0 0,0-1 0,0 1 0,0 0 0,0-1 0,-1 1 0,0-1 0,1 1 0,-1-1 0,0 1 0,0-1 0,0 1 0,-1-1 0,1 0 0,-1 0 0,1 1 0,-1-1 0,0 0 0,1-1 0,-5 4 0,1-2 0,1-1 0,-1-1 0,1 1 0,-1-1 0,0 1 0,0-2 0,0 1 0,0 0 0,0-1 0,0 0 0,-5 0 0,2 0 0,-30-1 0,37 1 0,-1 0 0,1 0 0,-1 0 0,1-1 0,-1 1 0,1 0 0,-1-1 0,1 1 0,-1-1 0,1 1 0,0-1 0,-1 0 0,1 1 0,0-1 0,0 0 0,0 0 0,-1 0 0,0-2 0,2 2 0,0 1 0,0-1 0,0 0 0,0 0 0,1 0 0,-1 1 0,0-1 0,1 0 0,-1 0 0,0 1 0,1-1 0,-1 0 0,1 1 0,-1-1 0,1 1 0,-1-1 0,1 0 0,0 1 0,-1-1 0,1 1 0,0 0 0,-1-1 0,1 1 0,0-1 0,-1 1 0,1 0 0,0 0 0,0-1 0,0 1 0,-1 0 0,1 0 0,1 0 0,29-8 0,101-5 0,-98 11 0,0-1 0,0-1 0,45-12 0,51-24 0,-116 36 0,1-1 0,-1 0 0,0-1 0,-1 0 0,16-11 0,-18 10 0,0 1 0,0 0 0,0 1 0,0 0 0,1 1 0,0 0 0,0 0 0,23-2 0,48 2 0,103 10 0,-179-5 0,1 0 0,0 1 0,-1 0 0,1 1 0,-1-1 0,1 2 0,-1-1 0,0 1 0,0 0 0,-1 0 0,1 0 0,-1 1 0,7 8 0,10 5 0,-1-8 0,-19-9 0,-1 0 0,0-1 0,0 1 0,1 0 0,-1 0 0,0 1 0,0-1 0,0 0 0,0 1 0,0-1 0,-1 1 0,3 2 0,-4-3 0,0-1 0,0 1 0,0-1 0,0 0 0,0 1 0,0-1 0,-1 1 0,1-1 0,0 1 0,0-1 0,-1 0 0,1 1 0,0-1 0,-1 0 0,1 1 0,0-1 0,-1 0 0,1 1 0,0-1 0,-1 0 0,1 0 0,-1 1 0,1-1 0,-1 0 0,1 0 0,0 0 0,-1 0 0,1 0 0,-1 0 0,1 1 0,-1-1 0,1 0 0,-1 0 0,1 0 0,-1-1 0,0 1 0,-22 3 0,22-3 0,-382 1 0,32-1 0,236 11 0,-35 0 0,117-11 0,1-1 0,-63-12 0,82 11 0,0-2 0,1 0 0,0 0 0,-1-1 0,1-1 0,1 0 0,-1 0 0,1-1 0,1-1 0,-14-11 0,22 18 0,1-1 0,-1 1 0,1-1 0,-1 0 0,1 0 0,-1 1 0,1-1 0,0 0 0,0 0 0,0 0 0,0-1 0,0 1 0,1 0 0,-1 0 0,0 0 0,1-1 0,0 1 0,0 0 0,-1 0 0,1-1 0,0 1 0,1 0 0,-1-3 0,2 0 0,0 0 0,-1 1 0,1-1 0,1 1 0,-1 0 0,1 0 0,-1 0 0,1 0 0,1 0 0,4-5 0,6-4 0,1 1 0,0 1 0,0 0 0,28-14 0,-4 7 0,0 2 0,0 1 0,2 3 0,-1 1 0,2 2 0,81-7 0,263 11 0,-242 9 0,-47-2 0,-38 1 0,0-3 0,105-13 0,-157 12 0,1-1 0,-1 0 0,1 0 0,-1-1 0,0 0 0,0 0 0,0-1 0,0 1 0,-1-2 0,1 1 0,-1-1 0,0 0 0,0 0 0,-1-1 0,9-11 0,-13 17 0,-1-1 0,0 0 0,1 1 0,-1-1 0,0 0 0,0 1 0,0-1 0,0 0 0,0 0 0,0 1 0,0-1 0,0 0 0,0 1 0,0-1 0,0 0 0,0 0 0,0 1 0,0-1 0,-1 0 0,1 1 0,0-1 0,-1 0 0,1 1 0,0-1 0,-1 1 0,1-1 0,-2-1 0,-21-12 0,-33 1 0,52 12 0,-218-52 0,162 36 0,-1 1 0,0 4 0,-1 2 0,-95-2 0,-149 31 0,99-10 0,139-9 0,1 3 0,-79 14 0,144-17 0,1 1 0,0-1 0,0 0 0,-1 1 0,1-1 0,0 0 0,-1 0 0,1 0 0,0 0 0,-1 0 0,1 0 0,0 0 0,0 0 0,-1 0 0,1-1 0,0 1 0,-1-1 0,1 1 0,0-1 0,-2 0 0,3 0 0,0 0 0,0 0 0,0 1 0,0-1 0,0 0 0,0 0 0,0 0 0,0 0 0,0 1 0,0-1 0,1 0 0,-1 0 0,0 1 0,1-1 0,-1 0 0,0 0 0,1 1 0,-1-1 0,1 0 0,-1 1 0,1-1 0,-1 1 0,2-2 0,44-38 0,148-77 0,12-7 0,-162 94 0,-2-2 0,61-59 0,120-101 0,-148 132 0,-67 55 0,-1 0 0,1 1 0,0 0 0,0 1 0,0-1 0,1 1 0,-1 1 0,1 0 0,-1 0 0,1 0 0,0 1 0,0 1 0,0 0 0,0 0 0,-1 0 0,1 1 0,16 4 0,-1 0 0,0 2 0,0 0 0,-1 2 0,0 0 0,25 15 0,-36-17 0,-2 0 0,1 0 0,-1 1 0,0 0 0,-1 1 0,0 0 0,0 1 0,-1 0 0,0 0 0,-1 0 0,0 1 0,-1 1 0,0-1 0,0 1 0,-2-1 0,1 2 0,4 23 0,-2 0 0,-3 0 0,-1 0 0,-1 1 0,-2-1 0,-5 39 0,-3-11 0,7-60 0,0 0 0,1-1 0,-1 1 0,-1 0 0,1 0 0,0-1 0,-1 1 0,0-1 0,0 1 0,0-1 0,0 0 0,0 0 0,-5 5 0,5-7 0,0-1 0,0 1 0,1 0 0,-1-1 0,0 0 0,0 1 0,0-1 0,0 0 0,1 0 0,-1 0 0,0 0 0,0 0 0,0 0 0,0-1 0,1 1 0,-1-1 0,0 1 0,0-1 0,0 0 0,1 1 0,-4-3 0,-36-24 0,37 24 0,-63-53 0,2-3 0,2-3 0,4-2 0,-67-92 0,113 135 0,10 17 0,1 0 0,0 0 0,-1 0 0,0 0 0,0 1 0,0-1 0,0 1 0,-1 0 0,-4-4 0,8 7 0,-1 0 0,1 0 0,0 0 0,-1 0 0,1 0 0,-1 0 0,1 0 0,0 0 0,-1 0 0,1 0 0,-1 1 0,1-1 0,0 0 0,-1 0 0,1 0 0,0 0 0,-1 1 0,1-1 0,0 0 0,-1 0 0,1 1 0,0-1 0,0 0 0,-1 1 0,1-1 0,0 0 0,0 1 0,-1-1 0,1 0 0,0 1 0,0-1 0,0 1 0,0-1 0,0 0 0,0 1 0,-1-1 0,1 1 0,0-1 0,0 0 0,0 1 0,0-1 0,1 1 0,-1-1 0,0 0 0,0 1 0,0 0 0,-1 22 0,8 35 0,1-1 0,4 0 0,1 0 0,4-2 0,1 0 0,33 67 0,-41-101 0,1 5 0,1 0 0,24 34 0,-36-59 0,0 0 0,1 0 0,-1 0 0,0-1 0,1 1 0,-1 0 0,1 0 0,-1-1 0,1 1 0,-1 0 0,1-1 0,0 1 0,-1 0 0,1-1 0,0 1 0,-1-1 0,1 1 0,0-1 0,0 1 0,0-1 0,-1 0 0,1 1 0,0-1 0,0 0 0,0 0 0,0 0 0,0 0 0,-1 0 0,1 1 0,0-2 0,0 1 0,1 0 0,0-1 0,-1-1 0,0 1 0,0-1 0,0 1 0,-1-1 0,1 1 0,0-1 0,0 0 0,-1 1 0,1-1 0,-1 0 0,0 0 0,1 1 0,-1-4 0,1-68 0,-3 60 0,0-1 0,-1 1 0,0 0 0,-2 0 0,1 0 0,-2 1 0,1-1 0,-2 1 0,1 1 0,-10-12 0,-14-17 0,-48-49 0,53 62 0,-34-42 0,4-2 0,2-2 0,4-3 0,3-1 0,-69-165 0,57 89 0,8-1 0,-44-228 0,76 294 0,-72-315 0,90 402 0,-14-40 0,3 28 0,11 13 0,-1 0 0,1 0 0,-1 0 0,1 0 0,0 0 0,-1 0 0,1 0 0,-1 0 0,1 0 0,0 0 0,-1 0 0,1 0 0,0 0 0,-1 1 0,1-1 0,-1 0 0,1 0 0,0 0 0,-1 1 0,1-1 0,0 0 0,0 0 0,-1 1 0,1-1 0,0 0 0,0 1 0,-1-1 0,1 0 0,0 1 0,0-1 0,0 1 0,-1-1 0,1 0 0,0 1 0,0-1 0,0 1 0,-10 28 0,2 0 0,1 1 0,1 0 0,-4 56 0,3-23 0,-115 666 0,8-59 0,82-366 0,46-372 0,3 2 0,40-98 0,10-32 0,40-341 0,-45-6 0,-60 528 0,11-72 0,-7 75 0,-1 17 0,0 23 0,-1 47 0,-3 0 0,-4 0 0,-16 101 0,19-174 0,0 0 0,0 0 0,0 0 0,-1 0 0,1 0 0,-1 0 0,0 0 0,1 0 0,-1 0 0,0 0 0,0 0 0,0-1 0,0 1 0,-2 2 0,2-4 0,1 0 0,-1 0 0,1 0 0,-1 0 0,1 0 0,-1 0 0,1 0 0,-1 0 0,1 0 0,-1 0 0,1 0 0,-1 0 0,1 0 0,-1 0 0,1-1 0,-1 1 0,1 0 0,-1 0 0,1-1 0,-1 1 0,1 0 0,0-1 0,-1 1 0,1 0 0,0-1 0,-1 1 0,1 0 0,0-1 0,-1 1 0,1-1 0,0 1 0,0-1 0,-1 0 0,-3-6 0,0-1 0,0 0 0,1 0 0,0 0 0,-2-11 0,-261-777 0,212 656 0,50 129 0,-59-169 0,53 146 0,2 0 0,1-1 0,-3-46 0,10-1-1365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7:08.36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246 1 24575,'-1'17'0,"-1"0"0,-1 0 0,-1-1 0,-8 27 0,6-22 0,0-1 0,-3 30 0,-14 80 0,15-94 0,2-1 0,1 1 0,0 40 0,3-28 0,-12 82 0,7-55 0,6 145 0,4-97 0,-3 1218 0,-5-1255 0,-4 0 0,-39 164 0,1-13 0,34-130 0,0 176 0,14 471 0,0-733 0,1-1 0,7 30 0,-5-29 0,-1 0 0,2 27 0,-5-15 0,-1 25 0,3 1 0,3 0 0,13 66 0,39 158 0,-13-132 0,-23-84 0,-15-42 0,-2 1 0,-1 0 0,-1 0 0,-2 0 0,-4 46 0,1 6 0,4 93-1365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7:09.86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 1 24575,'-4'0'0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7:54.14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2024 16753 24575,'-270'-2'0,"-285"5"0,546-3 0,-39 4 0,46-4 0,0 0 0,1 1 0,-1-1 0,0 0 0,0 1 0,1 0 0,-1-1 0,0 1 0,1 0 0,-1 0 0,0 0 0,1 0 0,0 0 0,-1 0 0,1 0 0,0 1 0,-1-1 0,1 0 0,0 1 0,-2 2 0,3-2 0,0-1 0,0 0 0,0 0 0,0 0 0,1 0 0,-1 1 0,0-1 0,1 0 0,-1 0 0,1 0 0,-1 0 0,1 0 0,-1 0 0,1 0 0,0 0 0,-1 0 0,1 0 0,0 0 0,0-1 0,0 1 0,0 0 0,-1 0 0,1-1 0,0 1 0,0-1 0,1 1 0,-1-1 0,0 1 0,0-1 0,0 0 0,0 1 0,2-1 0,44 14 0,-43-13 0,70 13 0,145 10 0,79-19 0,-71-2 0,-219-3 0,-4-1 0,0 1 0,0 0 0,0 0 0,0 1 0,0-1 0,0 1 0,0 0 0,0 0 0,0 0 0,0 0 0,0 1 0,4 2 0,-10-3 0,0 0 0,-1 0 0,1 0 0,0 0 0,-1 0 0,1-1 0,-1 1 0,1-1 0,-1 0 0,-2 1 0,3-1 0,-25 7 0,22-6 0,-1 1 0,1-1 0,0 0 0,0 0 0,-1 0 0,1-1 0,0 0 0,-1 0 0,-5 0 0,11-1 0,-1 1 0,1 0 0,-1-1 0,1 1 0,-1 0 0,1-1 0,0 1 0,-1-1 0,1 1 0,0 0 0,-1-1 0,1 1 0,0-1 0,-1 1 0,1-1 0,0 1 0,0-1 0,0 1 0,-1-1 0,1 0 0,0 1 0,0-1 0,0 1 0,0-1 0,0 1 0,0-1 0,0 0 0,0 1 0,0-1 0,0 1 0,1-1 0,-1 1 0,0-1 0,8-24 0,-6 19 0,-1 3 0,5-17 0,0 0 0,-1-1 0,-1 1 0,3-37 0,-7 53 0,0 0 0,0-1 0,0 1 0,-1 0 0,1 0 0,-1 0 0,0 0 0,0 0 0,0 0 0,-1 0 0,1 0 0,-1 0 0,0 1 0,0-1 0,-1 1 0,1-1 0,-1 1 0,1 0 0,-1 0 0,0 0 0,0 0 0,0 0 0,-1 1 0,1 0 0,-1-1 0,1 1 0,-1 0 0,0 1 0,0-1 0,-7-1 0,-25-4 0,0 1 0,-1 3 0,0 0 0,-59 5 0,32-1 0,-227 1 0,253-6 0,25-3 0,13 7 0,0-1 0,0 1 0,0-1 0,0 1 0,0-1 0,0 1 0,0 0 0,0-1 0,0 1 0,0-1 0,0 1 0,0 0 0,1-1 0,-1 1 0,0-1 0,0 1 0,0 0 0,1-1 0,-1 1 0,0 0 0,1-1 0,-1 1 0,0 0 0,1 0 0,-1-1 0,0 1 0,1 0 0,-1 0 0,0-1 0,1 1 0,-1 0 0,1 0 0,-1 0 0,24-11 0,-1 1 0,1 1 0,1 1 0,0 1 0,0 2 0,31-4 0,1-1 0,75-15 0,-43 10 0,164-49 0,-223 49 0,-27 7 0,-19 4 0,-41 4 0,45 1 0,1-1 0,0 0 0,-1 0 0,1-1 0,0-1 0,-1 0 0,-10-3 0,21 4 0,0 1 0,1 0 0,-1 0 0,1 0 0,-1-1 0,0 1 0,1 0 0,-1-1 0,1 1 0,-1 0 0,1-1 0,-1 1 0,1-1 0,-1 1 0,1-1 0,0 1 0,-1-1 0,1 1 0,0-1 0,-1 1 0,1-1 0,0 0 0,0 1 0,-1-1 0,1 1 0,0-1 0,0 0 0,0 1 0,0-1 0,0 0 0,11-20 0,32-17 0,-37 33 0,3-2 0,0 0 0,-1-1 0,0 0 0,-1-1 0,13-18 0,-19 25 0,1 1 0,-1-1 0,0 0 0,0 1 0,0-1 0,-1 0 0,1 0 0,0 0 0,-1 0 0,1 0 0,-1 0 0,0 0 0,1 0 0,-1 0 0,0 0 0,0 0 0,-1 0 0,1 0 0,0 0 0,-1 0 0,1 0 0,-1 0 0,1 0 0,-1 0 0,0 0 0,0 1 0,0-1 0,0 0 0,0 0 0,0 1 0,-1-1 0,1 1 0,0-1 0,-1 1 0,1 0 0,-1-1 0,0 1 0,1 0 0,-1 0 0,0 0 0,-2-1 0,-7-2 0,0 0 0,0 0 0,0 1 0,0 1 0,-1 0 0,1 0 0,-1 1 0,1 0 0,-1 1 0,0 1 0,1 0 0,-18 3 0,-17 6 0,-76 26 0,95-28 0,-33 16 0,43-17 0,0 0 0,-1-1 0,-37 7 0,104-45 0,331-159 0,-385 195 0,0 0 0,1 0 0,-1 0 0,1 1 0,1 0 0,-5 5 0,-2 2 0,-74 104 0,29-38 0,54-76 0,0 0 0,-1 0 0,1-1 0,0 1 0,-1 0 0,1-1 0,-1 1 0,0-1 0,0 1 0,1-1 0,-1 0 0,0 1 0,0-1 0,0 0 0,0-1 0,0 1 0,0 0 0,-1 0 0,1-1 0,0 1 0,0-1 0,0 0 0,-1 0 0,1 0 0,0 0 0,-5-1 0,5 0 0,0 0 0,-1 0 0,1 0 0,0-1 0,0 0 0,1 1 0,-1-1 0,0 0 0,0 0 0,1 1 0,-1-1 0,1-1 0,0 1 0,-1 0 0,1 0 0,0 0 0,0-1 0,1 1 0,-1 0 0,0-1 0,1 1 0,-1-1 0,1-4 0,-1-17 0,0-1 0,2 1 0,1-1 0,1 1 0,8-31 0,-5 22 0,5-60 0,-11 81 0,-1 1 0,1 0 0,-2-1 0,1 1 0,-2 0 0,1 0 0,-1 0 0,-1 1 0,-7-15 0,3 8 0,-1 1 0,-1 0 0,-1 1 0,0 0 0,-1 1 0,0 0 0,-1 0 0,-1 2 0,0 0 0,-28-19 0,39 30 0,0 0 0,0-1 0,0 1 0,-1 1 0,1-1 0,0 0 0,0 1 0,-1 0 0,1-1 0,0 1 0,0 1 0,-1-1 0,1 0 0,0 1 0,0 0 0,-1-1 0,1 1 0,0 1 0,0-1 0,0 0 0,0 1 0,0-1 0,0 1 0,1 0 0,-1 0 0,1 0 0,-1 0 0,1 1 0,0-1 0,-1 1 0,-1 4 0,-10 11 0,0 0 0,2 1 0,-16 32 0,17-30 0,-56 113 0,67-133 0,0-1 0,-1 0 0,1 0 0,0 0 0,0 1 0,0-1 0,0 0 0,0 0 0,0 0 0,-1 1 0,1-1 0,0 0 0,0 0 0,0 0 0,0 0 0,-1 0 0,1 1 0,0-1 0,0 0 0,0 0 0,-1 0 0,1 0 0,0 0 0,0 0 0,-1 0 0,1 0 0,0 0 0,0 0 0,0 0 0,-1 0 0,1 0 0,0 0 0,0 0 0,-1 0 0,1 0 0,0 0 0,0 0 0,-1 0 0,1 0 0,0 0 0,0 0 0,0-1 0,-1 1 0,1 0 0,0 0 0,0 0 0,0 0 0,-1-1 0,-9-15 0,-7-27 0,16 38 0,-49-132 0,-6 3 0,-6 2 0,-5 3 0,-6 2 0,-5 5 0,-101-121 0,116 169 0,-73-67 0,111 117 0,-2 2 0,0 1 0,-1 0 0,-1 3 0,-1 0 0,-45-19 0,72 36 0,0-1 0,-1 1 0,1 0 0,-1 0 0,0 0 0,1 0 0,-1 1 0,1-1 0,-1 1 0,0 0 0,0 0 0,1 0 0,-1 1 0,0-1 0,-3 2 0,4 0 0,0-1 0,1 1 0,-1 0 0,1 0 0,0 0 0,-1 0 0,1 0 0,0 1 0,0-1 0,0 1 0,1-1 0,-1 1 0,1 0 0,-1-1 0,1 1 0,0 0 0,0 0 0,-1 4 0,-12 49 0,3 1 0,2 1 0,3 0 0,2 110 0,4-141 0,2 1 0,0-1 0,2 0 0,1 0 0,1-1 0,2 1 0,0-1 0,2-1 0,17 36 0,-18-46 0,1 1 0,0-1 0,1-1 0,1 0 0,0 0 0,1-2 0,0 1 0,1-2 0,0 1 0,1-2 0,0 0 0,1-1 0,0 0 0,0-2 0,20 8 0,-17-9 0,0-1 0,0-1 0,1 0 0,-1-1 0,1-1 0,0-1 0,0-1 0,-1-1 0,1-1 0,0 0 0,-1-1 0,30-9 0,-39 8 0,0 1 0,0-1 0,0-1 0,-1 0 0,0 0 0,0-1 0,0 0 0,0-1 0,-1 1 0,0-2 0,-1 1 0,0-1 0,0 0 0,0-1 0,-1 0 0,0 0 0,-1 0 0,0 0 0,-1-1 0,0 0 0,0 0 0,-1 0 0,0 0 0,2-17 0,-2-7 0,-1-50 0,-3 53 0,2 0 0,4-31 0,-5 60 0,1 0 0,-1 0 0,0 1 0,0-1 0,1 0 0,-1 1 0,1-1 0,-1 0 0,1 1 0,0-1 0,0 1 0,-1-1 0,1 1 0,0-1 0,0 1 0,1 0 0,1-3 0,-3 4 0,1 0 0,0 0 0,0 0 0,-1 0 0,1 0 0,0 0 0,0 0 0,-1 0 0,1 1 0,0-1 0,0 0 0,-1 0 0,1 1 0,0-1 0,-1 0 0,1 1 0,0-1 0,-1 0 0,1 1 0,-1-1 0,1 1 0,0-1 0,-1 1 0,1 0 0,-1-1 0,1 2 0,7 9 0,-1 0 0,0 0 0,6 17 0,-10-22 0,284 505 0,-262-471 0,-1 1 0,-2 1 0,-3 0 0,-1 2 0,-2 1 0,19 85 0,-32-117 0,0 1 0,1-1 0,0 0 0,1-1 0,1 1 0,0-1 0,0 0 0,9 12 0,-9-15 0,-1 1 0,-1 1 0,0-1 0,0 1 0,-1-1 0,3 18 0,10 28 0,-6 0 0,-10-50 0,1 1 0,0-1 0,0 0 0,0 1 0,0-1 0,1 0 0,0 1 0,1-1 0,-1 0 0,7 9 0,-9-15 0,0 1 0,1-1 0,-1 0 0,0 0 0,0 1 0,1-1 0,-1 0 0,0 0 0,1 1 0,-1-1 0,0 0 0,1 0 0,-1 0 0,1 1 0,-1-1 0,0 0 0,1 0 0,-1 0 0,0 0 0,1 0 0,-1 0 0,1 0 0,-1 0 0,0 0 0,1 0 0,-1 0 0,1 0 0,-1 0 0,0 0 0,1-1 0,-1 1 0,1 0 0,-1 0 0,1-1 0,11-13 0,4-24 0,-15 36 0,17-53 0,-3-1 0,-2 0 0,-3 0 0,4-68 0,-7-234 0,-6 112 0,30-187 0,2-70 0,-32 462 0,2 37 0,2 18 0,6 32 0,-10-41 0,195 1010 0,-168-808 0,24 142 0,-34-259 0,53 157 0,-66-231 0,2 0 0,0-1 0,15 26 0,-22-41 0,0 0 0,0-1 0,0 1 0,0-1 0,0 1 0,0 0 0,0-1 0,0 1 0,0 0 0,1-1 0,-1 1 0,0 0 0,0-1 0,0 1 0,0 0 0,0-1 0,1 1 0,-1 0 0,0 0 0,0-1 0,1 1 0,-1 0 0,0 0 0,0-1 0,1 1 0,-1 0 0,0 0 0,1 0 0,-1-1 0,0 1 0,1 0 0,-1 0 0,0 0 0,1 0 0,-1 0 0,0 0 0,1 0 0,-1 0 0,0 0 0,1 0 0,-1 0 0,0 0 0,1 0 0,-1 0 0,1 0 0,-1 0 0,0 0 0,1 0 0,-1 0 0,0 1 0,1-1 0,-1 0 0,0 0 0,0 0 0,1 0 0,-1 1 0,0-1 0,0 0 0,1 1 0,-1-1 0,0 0 0,0 0 0,1 1 0,-1-1 0,0 0 0,0 1 0,0-1 0,0 1 0,6-38 0,-5 29 0,14-181 0,-12-248 0,-6 223 0,3 189 0,-7-309 0,1 258 0,-3 0 0,-26-100 0,27 137 0,6 26 0,-1 1 0,0-1 0,0 1 0,-1 0 0,-1 0 0,0 0 0,-8-13 0,12 24 0,1 1 0,0 0 0,0 0 0,0 0 0,-1 0 0,1 0 0,0 0 0,0 0 0,-1 0 0,1 0 0,0 0 0,0 0 0,0 0 0,-1 0 0,1 0 0,0 0 0,0 0 0,-1 0 0,1 0 0,0 0 0,0 0 0,0 0 0,-1 0 0,1 0 0,0 0 0,0 0 0,0 1 0,-1-1 0,1 0 0,0 0 0,0 0 0,0 0 0,0 0 0,-1 1 0,1-1 0,0 0 0,0 0 0,0 0 0,0 1 0,0-1 0,0 0 0,0 0 0,0 0 0,-1 1 0,1-1 0,0 0 0,0 0 0,0 1 0,0-1 0,0 0 0,0 0 0,0 0 0,0 1 0,0-1 0,1 0 0,-1 0 0,0 1 0,0-1 0,0 0 0,-3 20 0,2 405 0,5-205 0,-6-143 0,0-47 0,1 0 0,1 0 0,2 0 0,1 0 0,1 0 0,10 32 0,-8-131 0,-30-935 0,4-87 0,14 274 0,6 812 0,-2-74 0,-3 0 0,-3 1 0,-21-85 0,18 141 0,11 22 0,0 0 0,-1 0 0,1 0 0,-1 0 0,1 0 0,0 0 0,-1 1 0,1-1 0,0 0 0,-1 0 0,1 0 0,0 0 0,-1 1 0,1-1 0,0 0 0,-1 0 0,1 1 0,0-1 0,0 0 0,-1 0 0,1 1 0,0-1 0,0 0 0,-1 1 0,1-1 0,0 0 0,0 1 0,0-1 0,0 1 0,0-1 0,0 0 0,-1 1 0,1-1 0,-12 53 0,10-42 0,-28 170 0,-11 298 0,39 190 0,-3 63 0,3-664 0,-3 0 0,-3 0 0,-3-1 0,-26 87 0,37-151 0,-2 0 0,1 0 0,0 0 0,0 0 0,-1 0 0,0 0 0,1-1 0,-1 1 0,0-1 0,0 1 0,0-1 0,-1 0 0,-3 3 0,5-4 0,-1-1 0,1 1 0,0-1 0,-1 0 0,1 1 0,0-1 0,-1 0 0,1 0 0,0 0 0,-1 0 0,1 0 0,0-1 0,-1 1 0,1 0 0,0-1 0,-1 1 0,1-1 0,0 1 0,0-1 0,-1 1 0,1-1 0,0 0 0,0 0 0,0 1 0,0-1 0,0 0 0,0 0 0,0 0 0,0 0 0,0-1 0,1 1 0,-1 0 0,-1-2 0,-13-23 0,1 0 0,2-1 0,0 0 0,2-1 0,1 0 0,-7-34 0,8 30 0,-154-717 0,101 433 0,-96-587 0,156 893 0,-22-107 0,14 97 0,9 20 0,0 0 0,0-1 0,0 1 0,-1 0 0,1 0 0,0 0 0,0 0 0,0 0 0,-1 0 0,1-1 0,0 1 0,0 0 0,-1 0 0,1 0 0,0 0 0,0 0 0,-1 0 0,1 0 0,0 0 0,0 0 0,0 0 0,-1 0 0,1 0 0,0 0 0,0 0 0,-1 0 0,1 0 0,0 0 0,0 0 0,-1 1 0,1-1 0,0 0 0,0 0 0,0 0 0,-1 0 0,1 0 0,0 0 0,0 1 0,-2 2 0,0 0 0,0-1 0,1 1 0,0 0 0,-1 0 0,1 1 0,0-1 0,-1 6 0,-25 167 0,-11 332 0,37 591 0,54-616 0,36-7 0,-54-296 0,-33-301 0,25-382 0,-3 124 0,-12-822 0,-13 650 0,-7 700 0,-46 240 0,22-191 0,-20 255 0,10-74 0,40-361 0,-8 48 0,10-63 0,-1 0 0,0 0 0,0 0 0,0 0 0,0 0 0,0 0 0,0-1 0,-1 1 0,1 0 0,-1-1 0,0 1 0,0-1 0,0 0 0,0 0 0,0 0 0,-4 3 0,5-4 0,1-1 0,-1 0 0,0 0 0,0 0 0,0 0 0,1 0 0,-1 1 0,0-2 0,0 1 0,0 0 0,1 0 0,-1 0 0,0 0 0,0 0 0,0-1 0,1 1 0,-1 0 0,0 0 0,1-1 0,-1 1 0,0-1 0,1 1 0,-1-1 0,0 1 0,1-1 0,-1 1 0,1-1 0,-1 0 0,1 1 0,-1-1 0,0-1 0,-15-27 0,1-12 0,1-1 0,-14-79 0,-5-99 0,30 195 0,-41-605 0,43-6 0,3 433 0,33-568 0,0 34 0,-34 645 0,-7-920 0,5 965 0,1 12 0,-2 0 0,-1 0 0,-1 1 0,-15-57 0,17 90 0,0 9 0,1 18 0,32 375 0,-12-211 0,48 403-453,236 957 1,-162-1068 395,-97-363 141,113 219 1,-156-336-50,0 0 0,-1 0 0,1 0 0,0-1 0,0 1 0,0 0 0,0-1-1,0 1 1,1 0 0,-1-1 0,0 1 0,1-1 0,-1 0 0,1 0 0,-1 1 0,1-1 0,0 0 0,0 0 0,-1 0 0,5 1 0,-5-4-33,1 1 1,-1 0 0,1-1 0,-1 1 0,1-1 0,-1 0-1,0 1 1,1-1 0,-1 0 0,0 0 0,0 1 0,-1-1-1,1 0 1,0 0 0,0 0 0,-1 0 0,0 0 0,1-1 0,-1 1-1,0-3 1,18-104-3,-4-1 0,-1-183 0,-12 218 0,5-1612-835,-8 988 839,-36-198-4,30 720 831,47 459-831,-9-83 0,16 216 0,63 396 0,-99-762 0,11 47 0,-5 0 0,8 157 0,-29-1230 0,6 932 0,2 34 0,1 29 0,2 36 0,4 954 0,-11-979 0,-10 331 0,-1 135 0,11-779 0,-37-689 0,-16 597-450,-163-592-1,84 538 398,-194-428 1,300 795 52,0-3 0,-3 2 0,-41-64 0,71 127 0,0 0 0,-1 0 0,0 0 1,1 0-1,-1 0 0,0 0 0,1 0 0,-1 0 1,0 0-1,0 0 0,0 1 0,0-1 1,0 0-1,0 1 0,0-1 0,0 1 0,0-1 1,-2 0-1,3 1 0,-1 0-1,1 1 1,-1-1 0,1 0-1,-1 1 1,1-1-1,0 0 1,-1 1 0,1-1-1,-1 1 1,1-1 0,0 1-1,-1-1 1,1 1 0,0-1-1,-1 1 1,1-1 0,0 1-1,0-1 1,0 1 0,-1-1-1,1 1 1,0-1 0,0 1-1,0 1 1,-2 53 104,2-46-40,18 1242 779,-8-855-1006,17-1 0,17-2-1,160 652 1,-196-1016 163,-3-7 0,1 0 0,14 31 0,-20-53 3,0 0 1,0 1-1,0-1 0,0 0 0,0 0 0,0 1 0,0-1 0,0 0 1,0 1-1,0-1 0,0 0 0,0 0 0,0 1 0,0-1 0,0 0 1,0 0-1,0 1 0,0-1 0,1 0 0,-1 0 0,0 1 0,0-1 1,0 0-1,1 0 0,-1 1 0,0-1 0,0 0 0,0 0 0,1 0 1,-1 0-1,0 0 0,0 1 0,1-1 0,-1 0 0,0 0 0,1 0 1,-1 0-1,0 0 0,0 0 0,1 0 0,-1 0 0,0 0 0,1 0 1,-1 0-1,0 0 0,0 0 0,1 0 0,-1 0 0,0 0 0,1 0 1,-1 0-1,0-1 0,0 1 0,1 0 0,-1 0 0,0 0 0,0 0 1,1 0-1,-1-1 0,0 1 0,0 0 0,1-1 0,5-19 312,-5 17-284,57-320 79,-29 140-111,-7 58 1,164-874 0,-183 984 0,2-10 0,1-1 0,18-48 0,-24 73 0,0 1 0,0 0 0,0 0 0,0-1 0,0 1 0,0 0 0,0-1 0,0 1 0,0 0 0,0 0 0,0-1 0,0 1 0,0 0 0,0 0 0,0 0 0,0-1 0,1 1 0,-1 0 0,0 0 0,0-1 0,0 1 0,0 0 0,0 0 0,1 0 0,-1-1 0,0 1 0,0 0 0,0 0 0,1 0 0,-1 0 0,0 0 0,0-1 0,1 1 0,-1 0 0,0 0 0,0 0 0,1 0 0,-1 0 0,0 0 0,0 0 0,1 0 0,-1 0 0,0 0 0,0 0 0,1 0 0,-1 0 0,0 0 0,0 0 0,1 0 0,-1 0 0,0 1 0,5 17 0,-2 29 0,-5 138 0,-7 0 0,-42 229 0,-87 348 0,113-629 0,-71 321 0,88-423 0,-23 58 0,31-88 0,0-1 0,0 1 0,0-1 0,0 1 0,0-1 0,-1 1 0,1-1 0,0 1 0,0-1 0,0 1 0,-1-1 0,1 0 0,0 1 0,0-1 0,-1 1 0,1-1 0,0 0 0,-1 1 0,1-1 0,-1 0 0,1 1 0,0-1 0,-1 0 0,1 0 0,-1 0 0,1 1 0,-1-1 0,1 0 0,-1 0 0,1 0 0,-1 0 0,0 0 0,-5-15 0,3-31 0,30-268 0,-5 104 0,-2-823 0,-21 817 0,0 67 0,-6 1 0,-7 1 0,-6 0 0,-78-283 0,-47 38 0,16 51 0,124 320 0,0 1 0,1-1 0,2 0 0,0 0 0,1-1 0,1 1 0,1 0 0,1 0 0,1 0 0,0 0 0,13-38 0,-2 34 0,-14 25 0,0 0 0,1 0 0,-1-1 0,1 1 0,-1 0 0,0 0 0,1-1 0,-1 1 0,1 0 0,-1 0 0,0 0 0,1 0 0,-1 0 0,1 0 0,-1 0 0,1 0 0,-1 0 0,1 0 0,-1 0 0,1 0 0,-1 0 0,0 0 0,1 0 0,-1 0 0,1 0 0,-1 0 0,1 1 0,-1-1 0,0 0 0,1 0 0,0 1 0,2 2 0,0 1 0,-1 0 0,1-1 0,-1 1 0,0 0 0,1 0 0,-2 1 0,1-1 0,0 0 0,0 6 0,105 435 0,-72-277 0,440 1642-835,-375-1460 806,-89-308 29,37 122 0,33 221 0,-80-351-24,-2-34 27,1 0 0,-1 0 1,1 0-1,0 0 0,-1 0 0,1 0 0,0 0 1,-1 0-1,1 0 0,0 0 0,-1 0 0,1 0 1,0-1-1,-1 1 0,1 0 0,0 0 0,-1 0 1,1-1-1,0 1 0,-1 0 0,1 0 0,0-1 1,0 1-1,-1 0 0,1-1 0,0 1 0,0 0 1,0-1-1,0 1 0,-1 0 0,1-1 0,0 1 1,0 0-1,0-1 0,0 1 0,0 0 0,0-1 1,0 0-1,-28-64 518,25 56-423,-382-1115 59,315 861-161,12-4-1,-33-370 1,63-82 4,39 3 0,-5 617 0,5 0 0,5 1 0,34-122 0,-5-3 0,-26 115 0,-17 91 0,-5 18 0,-9 30 0,-143 614 0,125-497 0,-254 1289-918,127-624 930,117-590-12,-30 122 492,70-345-477,-1-21 277,3-33-185,90-561-96,2-15-150,13-823-277,-86-14 192,-23-992 282,2 1490-44,-1 891-6,-1 38 13,2-1 1,1 1 0,2 0-1,14-66 1,-17 105-3,0 1-1,0-1 1,0 0 0,0 0 0,0 1 0,0-1 0,1 0-1,-1 1 1,0-1 0,1 1 0,-1-1 0,0 0 0,1 1-1,-1-1 1,1 1 0,-1-1 0,1 1 0,-1-1 0,1 1-1,-1-1 1,1 1 0,-1-1 0,1 1 0,0-1 0,8 12 107,4 28-143,87 583 17,-68-180 0,-31 4 0,-3-237 0,-1 426-557,22 2148 351,-8-2518 114,-3 366 947,-17-174-855,14-357 0,4-1 0,35 153 0,-36-213 0,-6-25 0,1 1 0,0-1 0,1 0 0,1 0 0,0 0 0,1 0 0,0-1 0,15 23 0,-21-35 0,1-1 0,-1 1 0,0-1 0,1 1 0,-1-1 0,1 1 0,-1-1 0,0 0 0,1 1 0,-1-1 0,1 1 0,-1-1 0,1 0 0,-1 0 0,1 1 0,0-1 0,-1 0 0,1 0 0,-1 1 0,1-1 0,0 0 0,-1 0 0,1 0 0,-1 0 0,1 0 0,0 0 0,-1 0 0,1 0 0,-1 0 0,2-1 0,9-16 0,1-39 0,-11 48 0,275-1311 0,-123 654 0,-94 395 0,143-765 0,-194 977 0,0-82 0,-14 245 0,-27 148 0,17-144 0,-51 309 0,-48 440 0,95-277 0,23-482 0,4 0 0,4-1 0,46 181 0,-41-230 0,-11-34 0,1 1 0,-2 0 0,0 0 0,-1 1 0,2 27 0,11 197 0,-10-183 0,4-1 0,18 67 0,-24-130 0,-1 1 0,0-1 0,0 1 0,-1-1 0,0 0 0,0 0 0,2-11 0,11-74 0,-1 5 0,4-92 0,-13-696 0,-8 456 0,3-1412 0,-14 1399 0,4 174 0,-12-37 0,-1-57 0,24 694 0,-3 350 0,-31 4 0,-3-292 0,-52 935 0,91-1128 0,-4 100 0,-2-292 0,-4-19 0,5-3 0,1-1 0,-1 1 0,0-1 0,1 1 0,0-1 0,0 0 0,0 1 0,0-1 0,-1-5 0,-8-49 0,3-1 0,2 0 0,5-100 0,1 72 0,1-3896 0,-2 3972 0,1-15 0,-1-1 0,-1 0 0,-1 1 0,-2-1 0,0 1 0,-13-39 0,17 63 0,0 0 0,-1-1 0,1 1 0,-1 0 0,0-1 0,1 1 0,-1 0 0,0 0 0,0 0 0,0 0 0,0 0 0,0 0 0,0 0 0,0 0 0,-1-1 0,1 2 0,1 0 0,-1 0 0,1 0 0,-1 0 0,1 0 0,-1 0 0,1 0 0,-1 0 0,1 0 0,-1 0 0,1 0 0,-1 0 0,1 1 0,-1-1 0,1 0 0,0 0 0,-1 0 0,1 1 0,-1-1 0,1 0 0,0 0 0,-1 1 0,1-1 0,-1 0 0,1 1 0,0-1 0,0 1 0,-1 0 0,-2 3 0,0 1 0,1 0 0,0 0 0,0 0 0,0 0 0,0 0 0,-1 7 0,-81 391 0,17 3 0,-17 507 0,74 903-770,16-885 1540,-6-906-770,-1-22 0,1-6 0,0-42 0,2-377 0,-14-813 0,2 1037 0,-60-321 0,43 392 0,-6 2 0,-5 1 0,-84-184 0,119 302 0,0-1 0,-1 1 0,0-1 0,0 1 0,0 0 0,0 0 0,-9-7 0,12 12 0,0 0 0,1 1 0,-1-1 0,0 1 0,0-1 0,0 1 0,0-1 0,0 1 0,0 0 0,0-1 0,0 1 0,0 0 0,0 0 0,0 0 0,0-1 0,0 1 0,0 0 0,0 1 0,0-1 0,0 0 0,0 0 0,0 0 0,-1 1 0,0 0 0,-1 1 0,1-1 0,0 1 0,1-1 0,-1 1 0,0 0 0,0 0 0,1 0 0,-1 0 0,1 0 0,0 0 0,-1 0 0,1 1 0,-1 2 0,-19 48 0,3 1 0,2 1 0,-16 93 0,15-61 0,-163 839 0,136-527 0,33-1 0,10-330 0,-4-25 0,1-35 0,-1-27 0,-2-127 0,17-249 0,69-254-66,39 7-560,-80 444 473,523-2782 857,-388 2135-563,-168 819-141,-2 12 0,-1 0 0,2 0 0,-1 0 0,2 1 0,0 0 0,9-17 0,-14 30 0,0 0 0,0 0 0,0 0 0,0 0 0,1 0 0,-1 0 0,0 0 0,0-1 0,0 1 0,0 0 0,0 0 0,1 0 0,-1 0 0,0 0 0,0 0 0,0 0 0,0 0 0,0 0 0,1 0 0,-1 0 0,0 0 0,0 0 0,0 0 0,0 0 0,1 0 0,-1 0 0,0 0 0,0 1 0,0-1 0,0 0 0,0 0 0,1 0 0,-1 0 0,0 0 0,0 0 0,0 0 0,0 0 0,0 1 0,0-1 0,0 0 0,0 0 0,1 0 0,-1 0 0,0 0 0,0 0 0,0 1 0,0-1 0,0 0 0,0 0 0,0 0 0,0 0 0,0 1 0,0-1 0,0 0 0,0 0 0,0 0 0,0 0 0,0 0 0,0 1 0,0-1 0,0 0 0,0 0 0,0 0 0,0 0 0,0 1 0,2 15 0,-19 722 0,-4-350 0,13 695 0,9-797 0,-3-715 0,22-1099 0,-18 1476 0,2-52 0,31-181 0,-35 283 0,0 0 0,1 0 0,-1 0 0,0 1 0,1-1 0,-1 0 0,1 0 0,0 1 0,-1-1 0,1 0 0,0 1 0,0-1 0,0 1 0,0-1 0,0 1 0,2-2 0,-2 3 0,0 0 0,-1 1 0,1-1 0,0 0 0,-1 1 0,1-1 0,-1 1 0,1-1 0,0 1 0,-1-1 0,1 1 0,-1-1 0,1 1 0,-1 0 0,0-1 0,1 1 0,-1-1 0,0 1 0,1 0 0,-1 0 0,0-1 0,0 1 0,1 0 0,-1 0 0,0 0 0,16 74 0,-15-68 0,49 468 0,-14-93 0,119 645 0,-102-688 0,7 15 0,22 146 0,-87-581 0,6-89 0,0 54 0,2-197 0,-10-395 0,-5 566 0,-37-178 0,-56-133 0,83 363 0,-67-437 0,84 395 0,2 12 0,0 111 0,-1 12 0,-2 17 0,-3 78 0,7 194 0,4-230 0,33 270 0,-5-102 0,-28-212 0,11 136 0,50 234 0,-58-375 0,-2-11 0,0-24 0,-4-41 0,-42-460 0,26 299 0,-10 2 0,-80-321 0,78 448 0,-54-121 0,55 149 0,-76-157 0,59 132 0,-74-114 0,55 100 0,-67-118 0,-7-23 0,138 245 0,-1 1 0,1-1 0,-1 1 0,0 0 0,1-1 0,-1 1 0,0-1 0,0 1 0,0 0 0,0 0 0,0 0 0,0 0 0,0 0 0,-1 0 0,1 0 0,0 0 0,0 0 0,-1 0 0,1 0 0,-1 1 0,-1-1 0,2 1 0,0 1 0,1-1 0,-1 1 0,0-1 0,0 1 0,0 0 0,1 0 0,-1-1 0,0 1 0,1 0 0,-1 0 0,0 0 0,1 0 0,-1 0 0,1 0 0,0 0 0,-1 0 0,1 0 0,0 0 0,0 0 0,-1 0 0,1 1 0,-7 76 0,7-76 0,-1 716 0,4-333 0,1-44 0,78 543 0,-69-841 0,-13-43 0,0 1 0,0-1 0,0 0 0,0 0 0,0 0 0,0 0 0,0 1 0,0-1 0,0 0 0,0 0 0,0 0 0,0 0 0,0 1 0,0-1 0,0 0 0,0 0 0,1 0 0,-1 0 0,0 0 0,0 0 0,0 1 0,0-1 0,0 0 0,1 0 0,-1 0 0,0 0 0,0 0 0,0 0 0,0 0 0,0 0 0,1 0 0,-1 0 0,0 0 0,0 0 0,0 0 0,0 0 0,1 0 0,-1 0 0,0 0 0,0 0 0,0 0 0,0 0 0,1 0 0,-1 0 0,0 0 0,0 0 0,0 0 0,0 0 0,0 0 0,1 0 0,-1-1 0,0 1 0,0 0 0,0 0 0,0 0 0,5-25 0,-1-164 0,7-66 0,26-33 0,21-249 0,-56 109 0,-1 40 0,4 331 0,13-65 0,-9 72 0,5-99 0,-12 80 0,16-98 0,-19 237 0,3-25 0,2 100 0,6 0 0,53 259 0,-10-184 0,89 234 0,-116-380 0,3-2 0,3 0 0,3-3 0,78 116 0,-110-180 0,0-1 0,0 0 0,1 0 0,0 0 0,-1-1 0,1 1 0,1-1 0,-1 0 0,0 0 0,1-1 0,0 1 0,-1-1 0,1 0 0,0 0 0,0 0 0,9 1 0,-10-3 0,0 0 0,0 0 0,-1-1 0,1 1 0,0-1 0,0 0 0,-1 0 0,1 0 0,0-1 0,-1 1 0,0-1 0,1 0 0,-1 0 0,0 0 0,0 0 0,0-1 0,0 1 0,0-1 0,-1 0 0,1 1 0,-1-1 0,1 0 0,-1-1 0,2-3 0,14-28 0,-1-1 0,-1-1 0,-2-1 0,-2 0 0,12-64 0,-10 44 0,20-93 0,24-282 0,-43-161 0,-15 567 0,-1 0 0,-1 1 0,-1-1 0,-1 1 0,-2 0 0,-16-48 0,20 69 0,-2-6 0,-1 0 0,0 0 0,0 1 0,-1-1 0,-10-13 0,15 23 0,0-1 0,0 1 0,-1 0 0,1 0 0,-1-1 0,1 1 0,0 0 0,-1 0 0,0 0 0,1 0 0,-1 1 0,0-1 0,1 0 0,-1 1 0,0-1 0,0 1 0,0-1 0,1 1 0,-1 0 0,0 0 0,0 0 0,0 0 0,0 0 0,1 0 0,-1 1 0,0-1 0,0 1 0,0-1 0,1 1 0,-1-1 0,0 1 0,1 0 0,-1 0 0,1 0 0,-1 0 0,1 0 0,-1 0 0,1 1 0,-1-1 0,1 0 0,0 1 0,0-1 0,-1 3 0,-12 12 0,2 0 0,0 1 0,0 1 0,2 0 0,0 0 0,2 1 0,0 1 0,0-1 0,-5 27 0,2 0 0,3 1 0,-7 95 0,14 279 0,3-194 0,-2-202 0,0-1 0,2 1 0,0-1 0,2 1 0,0-1 0,9 23 0,-13-46 0,0-1 0,0 0 0,0 1 0,0-1 0,-1 0 0,1 0 0,0 1 0,0-1 0,0 0 0,0 0 0,1 1 0,-1-1 0,0 0 0,0 0 0,0 1 0,0-1 0,0 0 0,0 0 0,0 1 0,0-1 0,0 0 0,1 0 0,-1 0 0,0 1 0,0-1 0,0 0 0,1 0 0,-1 0 0,0 1 0,0-1 0,0 0 0,1 0 0,-1 0 0,0 0 0,0 0 0,1 0 0,-1 0 0,0 1 0,0-1 0,1 0 0,-1 0 0,0 0 0,0 0 0,1 0 0,-1 0 0,0 0 0,0 0 0,1 0 0,-1 0 0,0-1 0,0 1 0,1 0 0,-1 0 0,0 0 0,0 0 0,1 0 0,-1 0 0,0-1 0,7-21 0,-3-33 0,-8-543 0,-3 528 0,-3 1 0,-3 0 0,-3 0 0,-29-80 0,-130-252 0,156 363 0,-3 1 0,-1 1 0,-1 1 0,-2 1 0,-1 1 0,-40-36 0,65 67 0,0 0 0,0 0 0,0 0 0,0 1 0,0-1 0,-1 0 0,1 1 0,-1 0 0,1-1 0,-1 1 0,0 0 0,1 0 0,-1 1 0,0-1 0,0 1 0,1-1 0,-1 1 0,0 0 0,0 0 0,0 0 0,1 0 0,-1 1 0,0-1 0,0 1 0,-5 1 0,5 0 0,-1 0 0,1 1 0,0-1 0,0 1 0,0 0 0,0 0 0,1 0 0,-1 0 0,1 0 0,0 1 0,0-1 0,0 0 0,0 1 0,0 0 0,1 0 0,0-1 0,-2 9 0,-13 60 0,3 1 0,-5 103 0,13 147 0,5-323 0,0 0 0,0 0 0,0 0 0,-1 0 0,1 0 0,0 0 0,0-1 0,0 1 0,0 0 0,-1 0 0,1 0 0,0 0 0,0 0 0,0 1 0,0-1 0,0 0 0,-1 0 0,1 0 0,0 0 0,0 0 0,0 0 0,0 0 0,0 0 0,-1 0 0,1 0 0,0 0 0,0 0 0,0 0 0,0 1 0,0-1 0,0 0 0,0 0 0,-1 0 0,1 0 0,0 0 0,0 1 0,0-1 0,0 0 0,0 0 0,0 0 0,0 0 0,0 0 0,0 1 0,0-1 0,0 0 0,0 0 0,0 0 0,0 0 0,0 1 0,0-1 0,0 0 0,0 0 0,0 0 0,0 0 0,0 0 0,0 1 0,0-1 0,0 0 0,0 0 0,0 0 0,1 0 0,-1 0 0,0 0 0,0 1 0,0-1 0,0 0 0,0 0 0,0 0 0,1 0 0,-9-15 0,-7-27 0,-64-196 0,-19-77 0,97 310 0,-2-7 0,0 0 0,-1-1 0,-7-14 0,11 26 0,-1 0 0,1 0 0,-1 0 0,1 0 0,-1 0 0,0 0 0,0 0 0,1 0 0,-1 0 0,0 0 0,0 0 0,0 0 0,0 1 0,0-1 0,0 0 0,0 1 0,0-1 0,-2 0 0,2 1 0,0 0 0,-1 1 0,1-1 0,0 0 0,0 1 0,0-1 0,0 0 0,0 1 0,0-1 0,0 1 0,0 0 0,0-1 0,0 1 0,1 0 0,-1 0 0,0-1 0,0 1 0,0 0 0,1 0 0,-1 0 0,1 0 0,-1 0 0,1 0 0,-2 2 0,-8 20 0,0 1 0,2 0 0,0 0 0,2 1 0,1-1 0,-3 39 0,-6 17 0,-57 282 0,60-330 0,6-25 0,7-21 0,6-9 0,0 1 0,1 0 0,1 0 0,1 1 0,16-22 0,4-11 0,-10 16 0,64-109 0,-73 129 0,1 0 0,1 1 0,0 0 0,1 1 0,26-21 0,-35 33 0,1 0 0,0 1 0,-1-1 0,1 1 0,0 0 0,1 1 0,-1 0 0,0 0 0,1 1 0,-1-1 0,1 2 0,-1-1 0,1 1 0,-1 0 0,1 1 0,9 1 0,-11-1 0,0 0 0,0 0 0,0 1 0,0 0 0,0 0 0,0 1 0,0-1 0,-1 1 0,1 1 0,-1-1 0,0 1 0,0 0 0,0 0 0,0 0 0,-1 1 0,0-1 0,0 1 0,0 0 0,5 9 0,3 17 0,-1 1 0,-1 0 0,-2 1 0,7 62 0,-5-30 0,-1 4 0,-4 0 0,-5 112 0,3 57 0,-3-237 0,0-1 0,0 1 0,0 0 0,0 0 0,0 0 0,0 0 0,0-1 0,0 1 0,0 0 0,0 0 0,1 0 0,-1-1 0,0 1 0,1 0 0,-1 0 0,1-1 0,-1 1 0,1 0 0,-1-1 0,1 1 0,-1 0 0,1-1 0,0 1 0,11-10 0,13-37 0,-23 41 0,40-88 0,-4-1 0,31-123 0,-53 152 0,-3-1 0,-3 0 0,-3-1 0,-2-98 0,-6 140 0,0-34 0,1 56 0,0-1 0,1 1 0,-1-1 0,1 1 0,0-1 0,0 1 0,0 0 0,0-1 0,1 1 0,0 0 0,-1 0 0,1 0 0,3-3 0,-5 5 0,1 1 0,-1-1 0,1 1 0,0 0 0,-1-1 0,1 1 0,0 0 0,-1-1 0,1 1 0,0 0 0,-1 0 0,1-1 0,0 1 0,0 0 0,-1 0 0,1 0 0,0 0 0,0 0 0,-1 0 0,1 0 0,0 0 0,0 0 0,-1 1 0,1-1 0,0 0 0,-1 0 0,1 1 0,0-1 0,-1 0 0,1 1 0,0-1 0,-1 1 0,1-1 0,0 1 0,-1-1 0,1 1 0,-1-1 0,1 1 0,-1-1 0,0 1 0,1 0 0,-1-1 0,0 1 0,1 0 0,-1-1 0,0 1 0,0 0 0,1 0 0,17 42 0,-16-38 0,5 19 0,-5-16 0,-1-1 0,2 0 0,-1 0 0,1 0 0,0-1 0,0 1 0,1 0 0,-1-1 0,2 0 0,-1 0 0,6 5 0,-10-11-29,0 1-1,1-1 0,-1 0 1,0 0-1,1 0 0,-1 0 0,0 0 1,1 0-1,-1 1 0,0-1 1,1 0-1,-1 0 0,1 0 1,-1 0-1,0 0 0,1 0 1,-1-1-1,0 1 0,1 0 1,-1 0-1,1 0 0,-1 0 1,0 0-1,1 0 0,-1-1 1,0 1-1,0 0 0,1 0 1,-1-1-1,0 1 0,1 0 0,-1 0 1,0-1-1,0 1 0,1 0 1,-1-1-1,0 1 0,0 0 1,0-1-1,0 1 0,1 0 1,-1-1-1,0 1 0,0 0 1,0-1-1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7:59.19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26 337 24575,'1'156'0,"24"189"0,16-14 0,31 196 0,-54-319 0,-21-1356 0,5 598 0,-2 530 0,1-4 0,-1 0 0,-1 1 0,-1-1 0,-1 0 0,-10-36 0,7 54 0,0 14 0,-1 18 0,6-22 0,-96 530 0,75-365 0,-2 204 0,27 573 0,4-811 0,29 165 0,48 129 0,27 198 0,-101-364 0,0-10 0,-4-199 0,-3 0 0,-3 0 0,-2 0 0,-2-1 0,-2 1 0,-3-1 0,-22 77 0,22-99 0,8-23 0,-1 0 0,0 0 0,0-1 0,-1 1 0,0-1 0,0 1 0,-1-1 0,0 0 0,0 0 0,-1-1 0,-5 7 0,9-12 0,1 0 0,-1-1 0,0 1 0,0-1 0,0 1 0,0-1 0,0 1 0,1-1 0,-1 0 0,0 1 0,0-1 0,0 0 0,0 0 0,0 0 0,0 0 0,0 0 0,0 0 0,0 0 0,0 0 0,0 0 0,0 0 0,0 0 0,0-1 0,0 1 0,0 0 0,0-1 0,0 1 0,1-1 0,-1 1 0,0-1 0,0 1 0,0-1 0,1 1 0,-1-1 0,0 0 0,1 0 0,-1 1 0,0-1 0,1 0 0,-1 0 0,1 0 0,-1 1 0,1-1 0,0 0 0,-1-1 0,-18-46 0,-1-34 0,4 0 0,3-1 0,-2-97 0,13-259 0,5 245 0,-3-292 0,-22 931 0,-1-49 0,22 233 0,3-291 0,-3-338 1,1 0-1,0 0 1,0 1 0,0-1-1,0 0 1,0 0 0,0 1-1,0-1 1,0 0-1,0 0 1,0 0 0,0 1-1,0-1 1,0 0-1,0 0 1,0 1 0,1-1-1,-1 0 1,0 0-1,0 0 1,0 1 0,0-1-1,0 0 1,0 0-1,0 0 1,1 0 0,-1 1-1,0-1 1,0 0 0,0 0-1,1 0 1,-1 0-1,0 0 1,0 1 0,0-1-1,1 0 1,-1 0-1,0 0 1,0 0 0,0 0-1,1 0 1,-1 0-1,0 0 1,0 0 0,1 0-1,-1 0 1,0 0-1,0 0 1,1 0 0,12-7-211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8:38.25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600 33 24575,'-22'11'0,"7"-4"0,0 1 0,0 0 0,1 1 0,0 0 0,-16 15 0,29-24 0,1 0 0,-1 0 0,1 1 0,0-1 0,-1 0 0,1 1 0,-1-1 0,1 1 0,0-1 0,-1 0 0,1 1 0,0-1 0,0 1 0,-1-1 0,1 1 0,0-1 0,0 1 0,0-1 0,0 1 0,0-1 0,-1 1 0,1-1 0,0 1 0,0-1 0,0 1 0,0-1 0,0 1 0,1 0 0,-1-1 0,0 1 0,0-1 0,0 1 0,0-1 0,1 1 0,-1-1 0,0 0 0,0 1 0,1-1 0,-1 1 0,0-1 0,1 1 0,-1-1 0,0 0 0,1 1 0,-1-1 0,1 0 0,-1 1 0,1-1 0,-1 0 0,1 0 0,-1 1 0,1-1 0,-1 0 0,1 0 0,-1 0 0,2 0 0,32 5 0,43-11 0,-1-3 0,0-3 0,102-31 0,-38 9 0,-135 33 0,-1-1 0,1 2 0,-1-1 0,1 0 0,0 1 0,0 0 0,-1 0 0,1 1 0,5 0 0,-9-1 0,-1 0 0,1 0 0,-1 1 0,0-1 0,1 0 0,-1 0 0,0 0 0,1 1 0,-1-1 0,0 0 0,1 1 0,-1-1 0,0 0 0,0 1 0,1-1 0,-1 0 0,0 1 0,0-1 0,0 0 0,1 1 0,-1-1 0,0 0 0,0 1 0,0-1 0,0 1 0,0-1 0,0 0 0,0 1 0,0-1 0,0 1 0,0-1 0,0 1 0,0-1 0,0 1 0,-17 24 0,-64 51 0,-113 83 0,173-143 0,17-13 0,-30 28 0,34-31 0,0 0 0,0 0 0,0 0 0,-1 1 0,1-1 0,0 0 0,0 0 0,0 1 0,-1-1 0,1 0 0,0 0 0,0 1 0,0-1 0,0 0 0,0 1 0,0-1 0,0 0 0,0 0 0,0 1 0,0-1 0,0 0 0,0 1 0,0-1 0,0 0 0,0 1 0,0-1 0,0 0 0,0 0 0,0 1 0,0-1 0,0 0 0,1 1 0,-1-1 0,0 0 0,0 0 0,0 1 0,0-1 0,1 0 0,24 1 0,19-11 0,0-1 0,-1-3 0,-1-1 0,0-3 0,-2-1 0,61-38 0,-86 47 0,-20 9 0,-29 14 0,-385 229 0,219-119 0,194-119 0,-1 0 0,1 0 0,-1-1 0,0 0 0,-1 0 0,1-1 0,-14 3 0,20-5 0,-1 0 0,0 0 0,1 0 0,-1-1 0,0 1 0,1 0 0,-1-1 0,0 1 0,1-1 0,-1 1 0,1-1 0,-1 0 0,1 0 0,-1 1 0,1-1 0,-1 0 0,1-1 0,0 1 0,0 0 0,-1 0 0,1 0 0,0-1 0,0 1 0,0-1 0,0 1 0,1-1 0,-1 1 0,0-1 0,1 1 0,-1-1 0,1 1 0,-1-1 0,1 0 0,0 1 0,0-1 0,-1 0 0,1 0 0,0 1 0,1-3 0,-1-6 0,0 0 0,1-1 0,0 1 0,1 0 0,0 0 0,1 0 0,0 1 0,0-1 0,1 1 0,0-1 0,7-9 0,10-16 0,34-44 0,-52 74 0,22-28 0,22-31 0,73-77 0,-120 141 0,0-1 0,0 1 0,1 0 0,-1 0 0,0 0 0,0-1 0,0 1 0,1 0 0,-1 0 0,0 0 0,0-1 0,0 1 0,1 0 0,-1 0 0,0 0 0,0 0 0,1 0 0,-1-1 0,0 1 0,0 0 0,1 0 0,-1 0 0,0 0 0,1 0 0,-1 0 0,0 0 0,0 0 0,1 0 0,-1 0 0,0 0 0,1 0 0,-1 0 0,0 0 0,0 1 0,1-1 0,-1 0 0,0 0 0,0 0 0,1 0 0,-1 0 0,0 1 0,0-1 0,1 0 0,-1 0 0,0 0 0,0 1 0,0-1 0,1 0 0,3 20 0,-5 29 0,-11 28 0,-4-1 0,-42 124 0,0-3 0,-66 398 0,100-420 0,-5 254 0,29-412 0,-1-8 0,1-1 0,0 0 0,0 0 0,1 0 0,0 1 0,0-1 0,1 0 0,5 13 0,-7-21 0,0 0 0,1 0 0,-1 0 0,0 1 0,1-1 0,-1 0 0,1 0 0,-1 0 0,0 0 0,1 0 0,-1 0 0,1 0 0,-1 0 0,0 0 0,1 0 0,-1 0 0,0 0 0,1 0 0,-1 0 0,1 0 0,-1 0 0,0-1 0,1 1 0,-1 0 0,0 0 0,1 0 0,-1-1 0,0 1 0,1 0 0,-1 0 0,0-1 0,0 1 0,1 0 0,-1-1 0,0 1 0,0 0 0,1 0 0,-1-1 0,0 1 0,0-1 0,0 1 0,0 0 0,0-1 0,0 1 0,1 0 0,-1-1 0,0 0 0,15-25 0,-13 22 0,66-128 0,-5-2 0,-6-4 0,40-149 0,-67 177 0,-6-1 0,-4 0 0,-5-2 0,1-183 0,-19 215 0,-17 137 0,7-24 0,-58 192 0,11 2 0,-52 383 0,103-550 0,3 0 0,2 62 0,6-132 0,1 0 0,0 1 0,0-1 0,8-15 0,1-5 0,94-266 0,152-503 0,-144 221 0,-112 567 0,-1 6 0,0 0 0,0-1 0,0 1 0,1 0 0,0 0 0,4-8 0,-6 14 0,0 1 0,0-1 0,0 0 0,0 0 0,0 0 0,0 0 0,0 0 0,0 1 0,0-1 0,0 0 0,0 0 0,0 0 0,0 0 0,0 0 0,0 1 0,0-1 0,0 0 0,0 0 0,0 0 0,0 0 0,0 0 0,0 1 0,0-1 0,0 0 0,0 0 0,0 0 0,0 0 0,0 0 0,0 0 0,0 0 0,1 1 0,-1-1 0,0 0 0,0 0 0,0 0 0,0 0 0,0 0 0,0 0 0,1 0 0,-1 0 0,0 0 0,0 0 0,0 0 0,0 0 0,0 0 0,1 0 0,-1 1 0,0-1 0,0 0 0,0 0 0,0-1 0,0 1 0,1 0 0,-1 0 0,0 0 0,0 0 0,0 0 0,0 0 0,0 0 0,1 0 0,-1 0 0,0 0 0,0 0 0,0 0 0,0 0 0,0 0 0,0-1 0,3 22 0,-1 0 0,-1-1 0,-1 1 0,-1 0 0,-1-1 0,-5 24 0,3-17 0,-16 99 0,-41 133 0,-54 123 0,65-226 0,-122 437-940,26 7-1,-121 1096 1,211-319 674,50-1310 1986,6-76-1585,1-1 0,0 1 0,0-1 1,1 1-1,0 0 0,1-1 0,0 1 1,0 1-1,1-1 0,6-12 0,10-13-233,27-36-1,-39 58 176,94-138-77,-8-4 0,77-171 0,146-539 0,-257 655 0,-10-2 0,28-247 0,-49 162 0,-10-304 0,-27-10 0,7 633 0,-2 0 0,-1-1 0,-9 34 0,-1 5 0,-192 1252 10,89-503-138,-260 1252-466,377-2061 594,-7 33 0,-22 67 0,18-81 87,10-20-78,1 1 0,0-1-1,0 0 1,0 0 0,0 0 0,-1 0-1,1 1 1,0-1 0,0 0 0,0 0-1,-1 0 1,1 0 0,0 0 0,0 0 0,0 0-1,-1 0 1,1 1 0,0-1 0,0 0-1,-1 0 1,1 0 0,0 0 0,0 0-1,-1 0 1,1 0 0,0 0 0,0 0-1,0-1 1,-1 1 0,1 0 0,0 0 0,0 0-1,-1 0 1,1 0 0,0 0 0,0 0-1,0-1 1,0 1 0,-1 0 0,0-3 18,-1 0 1,1 1-1,0-1 0,0 0 1,0 0-1,0 0 1,1 0-1,-1 0 1,1-6-1,-3-42-27,3 0 0,2 0 0,2 0 0,14-67 0,61-203 0,-72 296 0,217-845-190,-57-14-232,-82-214 422,-88-5 0,3 1082 0,0 11 0,0-1 0,0 1 0,-2-1 0,-2-12 0,4 22 3,0 1 1,0 0 0,0 0-1,0 0 1,0-1-1,0 1 1,0 0 0,0 0-1,0 0 1,0-1-1,0 1 1,-1 0 0,1 0-1,0 0 1,0 0 0,0-1-1,0 1 1,0 0-1,-1 0 1,1 0 0,0 0-1,0 0 1,0 0-1,-1 0 1,1-1 0,0 1-1,0 0 1,0 0-1,-1 0 1,1 0 0,0 0-1,0 0 1,0 0-1,-1 0 1,1 0 0,0 0-1,0 0 1,0 0-1,-1 0 1,1 0 0,0 0-1,0 0 1,0 0-1,-1 1 1,1-1 0,0 0-1,0 0 1,0 0-1,0 0 1,-1 0 0,1 0-1,0 1 1,0-1 0,0 0-1,0 0 1,0 0-1,-1 0 1,1 1 0,0-1-1,0 0 1,0 0-1,0 0 1,0 0 0,0 1-1,0-1 1,0 0-1,0 1 1,-10 16 257,10-17-257,-31 76 19,3 1 1,4 1-1,-23 132 0,31-132-14,-134 668-9,44 9 0,82 250 0,23-906 0,-3-87 0,0-23 0,-1-27 0,0-154 0,8 0 0,8 1 0,9 0 0,75-321 0,72-137 0,-154 604 0,-13 45 0,0 0 0,0 0 0,0 0 0,1 0 0,-1 0 0,0 0 0,0 0 0,0 0 0,0 0 0,0 1 0,0-1 0,0 0 0,1 0 0,-1 0 0,0 0 0,0 0 0,0 0 0,0 0 0,0 0 0,0 0 0,0 0 0,1 0 0,-1 0 0,0 0 0,0 0 0,0 0 0,0 0 0,0 0 0,0 0 0,1 0 0,-1 0 0,0 0 0,0 0 0,0-1 0,0 1 0,0 0 0,0 0 0,0 0 0,1 0 0,-1 0 0,0 0 0,0 0 0,0 0 0,0 0 0,0 0 0,0-1 0,0 1 0,0 0 0,0 0 0,0 0 0,0 0 0,4 23 0,-2 36 0,-13 246 0,-78 472 0,-81 728-800,159 209 800,16-1184 0,8-184-58,-7-290 203,2 0 0,2 0 0,3-2 0,21 57 0,-33-108-137,0-1 0,0 0 0,-1 0 0,1 0 0,0 1 0,1-1 0,-1 0 0,0 0 0,1 0 0,-1-1 0,1 1 0,-1 0 0,4 2 0,-4-4-7,-1 0 0,1 0 0,-1 0 0,1 0 0,0 0 0,-1 0 0,1 0 0,-1 0 0,1 0 0,0 0 0,-1 0 0,1 0 0,-1 0 0,1-1 0,-1 1 0,1 0 0,0 0 0,-1-1 0,1 1 0,-1 0 0,1-1 0,-1 1 1,0 0-1,1-1 0,-1 1 0,1-1 0,-1 1 0,0-1 0,1 1 0,-1-1 0,0 1 0,1-2 0,4-9-7,1 0 0,-2-1 0,7-24 0,-3 7 17,226-706 33,-178 508-390,33-308-1,-32-386-415,-57-4-46,-2 635 737,-7-1101 563,4 2774 724,-20 686-5008,9-879 2268,9-568 541,1-72 0,2-98 67,2-101 526,12 82 1291,-8-413-800,-2-4 112,1-1 0,0 0 0,1 0 0,1 0 0,1-1 0,0 1 0,10 23 0,-14-37-172,1 0 0,-1 0 0,1 0-1,-1 0 1,0-1 0,1 1-1,0 0 1,-1 0 0,1-1-1,-1 1 1,1 0 0,0-1-1,0 1 1,-1-1 0,1 1 0,0-1-1,0 1 1,0-1 0,-1 1-1,1-1 1,0 0 0,0 1-1,0-1 1,0 0 0,0 0-1,0 0 1,1 0 0,0 0 13,-1-1 0,1 1 1,-1-1-1,1 0 0,-1 0 0,0 0 1,0 1-1,1-1 0,-1-1 0,0 1 1,0 0-1,0 0 0,0 0 0,2-3 1,25-51 940,5-48 63,-3 0-1,15-111 1,-26 116-810,242-947-1001,-136 636 617,134-460-1205,-46-11 292,-119 309-285,32-921 0,-122-588 2257,-12 1550 801,6 602 104,-15 103-1,-29 93-2340,23-144 765,-160 832-1026,-110 697-1747,245-1233 2519,17 2 0,39 683 0,5-939 3151,-39-1669-3852,27 1108 30,2-353-661,-15-1240-1565,-33 1049 1840,17 660 1075,-85-369 0,105 612 84,4 13 75,-2 0-1,0 0 0,-1 1 0,-1 0 0,-14-24 0,10 32 517,2 18-201,-3 28 246,13-29-687,-50 243 2190,29-121-1571,-329 1502-2037,63-634 53,-125 482-644,220-578 1522,85 12 358,105-858 430,1 0 1,13 99-1,2-100 381,-14-50-712,0 0 0,0 1 0,0-1 0,0 0 0,0 1 0,0-1 0,0 1 0,0-1 0,0 0 0,0 1 0,0-1-1,0 1 1,0-1 0,1 0 0,-1 1 0,0-1 0,0 0 0,0 1 0,1-1 0,-1 0 0,0 0 0,1 1 0,-1-1 0,0 0 0,0 0-1,1 1 1,-1-1 0,1 0 0,-1 0 0,0 0 0,1 0 0,-1 0 0,0 1 0,1-1 0,-1 0 0,0 0 0,1 0 0,-1 0 0,1 0-1,-1 0 1,0 0 0,1 0 0,-1 0 0,1 0 0,-1-1 0,0 1 0,1 0 0,-1 0 0,0 0 0,1 0 0,-1 0 0,0-1 0,1 1-1,-1 0 1,0 0 0,1-1 0,-1 1 0,0 0 0,1-1 0,8-24 748,39-223 1429,-21 94-2144,10-39-88,215-1247-863,-101-115 899,-149 1518 0,18-187 0,-20 222 8,0 1 1,0-1-1,0 0 1,1 0-1,-1 1 0,0-1 1,1 0-1,-1 1 1,1-1-1,0 0 1,0 1-1,-1-1 0,1 1 1,0-1-1,2-1 1,-3 3 2,1 1 1,-1-1 0,1 0-1,0 1 1,-1-1 0,1 0-1,-1 1 1,1-1-1,-1 1 1,1-1 0,-1 1-1,1-1 1,-1 1 0,0-1-1,1 1 1,-1-1-1,0 1 1,1-1 0,-1 1-1,0 0 1,0-1 0,1 1-1,-1-1 1,0 1-1,0 1 1,16 62 481,-15-60-488,189 1174-5,-138-498 0,-42 4 0,-4-119 0,-5-470 0,5 85 0,-1-162 0,1-44 0,288-1586-945,-228 1183 945,-19-2 0,-10-620 0,-40 998-10,1 51 15,0 8 18,-2 29 117,-137 1006 431,-33 4-2465,126-763 1369,-146 815-736,-87 524 376,217-1174 539,40-4 1861,24-425-1282,2 40 604,-2-56-746,0 1 0,1-1 0,-1 0-1,1 1 1,-1-1 0,1 0 0,0 0 0,-1 1-1,1-1 1,0 0 0,1 0 0,-1 0-1,0 0 1,0 0 0,1 0 0,0-1 0,-1 1-1,3 2 1,-3-4-68,-1 0 0,1 0 0,0 1 0,-1-1 0,1 0 0,0 0 1,-1 0-1,1 0 0,0 0 0,-1 0 0,1 0 0,0 0 0,0 0 0,-1 0 0,1-1 0,0 1 0,-1 0 0,1 0 0,-1-1 0,1 1 0,0 0 0,-1-1 1,1 1-1,-1-1 0,1 1 0,-1 0 0,1-1 0,-1 1 0,1-1 0,0-1 0,14-21 58,-14 22-75,69-145 1,84-251 0,-100 246-6,127-335-321,91-250-485,-31-13-266,-11-176-70,-176 630 852,20-350-1,-73 642 290,2-50 415,-3-60 0,-1 107-13,-1 9-47,-3 21 232,-5 45 212,10-67-774,-111 673 881,31-213-1723,-98 954 581,114 15 260,65-1306 18,-2 173 291,-3-226-182,-2 0 1,-18 73-1,21-131-48,1-3-88,0 0 1,-1 0 0,0-1-1,0 1 1,-1-1 0,-11 19-1,15-28-15,0-1 0,0 0 0,0 0 0,0 0 0,-1 0 0,1 1 0,0-1 0,0 0 0,0 0 0,0 0 0,0 0 0,0 0 0,0 0 0,-1 1 0,1-1 0,0 0 0,0 0 0,0 0 0,0 0 0,-1 0 0,1 0 0,0 0 0,0 0 0,0 0 0,0 0 0,-1 0 0,1 0 0,0 0 0,0 0 0,0 0 0,-1 0 0,1 0 0,0 0 0,0 0 0,0 0 0,0 0 0,-1 0 0,1 0 0,0 0 0,0 0 0,0 0 0,0-1 0,0 1 0,-1 0 0,1 0 0,0 0 0,0 0 0,0 0 0,0 0 0,0-1 0,0 1 0,0 0 0,-1 0 0,1 0 0,0 0 0,0-1 0,0 1 0,0 0 0,0 0 0,0 0 0,0 0 0,0-1 0,0 1 0,0 0 0,0 0 0,0 0 0,0 0 0,0-1 0,-2-17 0,8-43 0,2 0 0,22-87 0,-6 36 0,74-461-462,37-900 0,-123-163 462,-23 1743 770,-143 767-803,83-514-685,-67 438-614,-41 965-1,167-558 1568,12-1202-135,1 0 0,-1 0 0,0 1 0,-1-1 0,1 0 0,0 0 0,-1 0 0,0 0 0,0 0 0,0 0 0,0 0-1,0 0 1,0-1 0,-1 1 0,-2 4 0,3-7-40,0 1-1,1-1 0,-1 1 1,0-1-1,1 1 1,-1-1-1,0 0 0,1 0 1,-1 1-1,0-1 0,0 0 1,1 0-1,-1 0 1,0 0-1,0 0 0,0 0 1,1 0-1,-1 0 0,0 0 1,0 0-1,1 0 1,-2-1-1,-24-16 311,20 10-370,1 1 0,1 0 0,-1-1 0,1 0 0,0 0 0,1-1 0,-1 1 0,2-1 0,-1 0 0,1 1 0,-2-11 0,-2-17 0,-2-45 0,6 57 0,-12-293 0,40-490 0,137-520-483,-53 539 60,-41 2 222,-66 696 201,-3 57 0,-2 57 0,-7 1053 434,11-692-497,24 1004-108,-9-791 195,-14-535-24,-1-39 0,-1 0 0,-1 0 0,-1 0 0,-5 27 0,4-47 73,-2-12 111,0-17 295,-9-503-341,15 351-129,4-94-9,12 1 0,53-269 0,-32 331 0,0 7 0,18-284 0,-57 466-66,-1 21 230,-1 27-1627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5:55.78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93 24575,'2233'0'0,"-2198"-2"0,47-8 0,-46 4 0,44 0 0,-46 4 0,0-2 0,-1-2 0,57-15 0,-57 11 0,-1 3 0,1 0 0,65-3 0,6 8 0,125 6 0,-213 2 92,-16-6-138,0 1 1,0-1-1,0 1 1,0-1-1,0 1 1,0-1-1,0 1 1,-1-1-1,1 0 1,0 1-1,0-1 1,0 1-1,-1-1 1,1 1-1,0-1 0,0 0 1,-3 2-274,3-1 274,-1-1-1,1 0 1,-1 0-1,1 1 1,-1-1-1,1 0 0,-1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6:05.75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67 1 24575,'17'105'0,"-10"370"0,-10-268 0,4-84 0,-30 240 0,16-255 0,6 1 0,8 152 0,2-90 0,-3 1039 0,3-1155 0,3 0 0,3-1 0,18 67 0,-8-41 0,-9-40 0,-6-24 0,0 1 0,-1 0 0,2 29 0,16 119 0,-21-101 0,-3 0 0,-3 1 0,-2-2 0,-27 100 0,-14 35 0,32-89 0,11-67 0,-12 52 0,16-86 0,-1 0 0,1 0 0,0 0 0,1 0 0,-1 15 0,2-21 0,0 0 0,0 0 0,0 0 0,1 0 0,-1-1 0,0 1 0,1 0 0,0 0 0,-1 0 0,1-1 0,0 1 0,0 0 0,0-1 0,0 1 0,0-1 0,0 1 0,0-1 0,1 0 0,-1 1 0,0-1 0,1 0 0,-1 0 0,1 0 0,0 0 0,-1 0 0,1 0 0,2 0 0,15 6 0,1-2 0,0 0 0,0-1 0,1-1 0,21 0 0,107-3 0,-126 0 0,54-8 0,0-2 0,-2-4 0,111-35 0,-85 21 0,1252-429 0,-1196 398 0,117-50 0,-254 100 0,0-1 0,-1-1 0,0-1 0,-1 0 0,29-26 0,-39 29 0,0 1 0,0-1 0,-1 0 0,-1-1 0,1 0 0,-1 0 0,-1-1 0,0 1 0,-1-1 0,0 0 0,0 0 0,2-16 0,1-19 0,-3 0 0,-2 0 0,-2 0 0,-5-49 0,4 88 0,0 0 0,0 0 0,0 1 0,-1-1 0,0 0 0,-1 1 0,1 0 0,-1-1 0,0 1 0,-1 0 0,1 0 0,-1 1 0,0-1 0,-1 1 0,1 0 0,-1 0 0,0 0 0,-1 1 0,1 0 0,-1 0 0,1 0 0,-1 1 0,0 0 0,-1 0 0,1 0 0,0 1 0,-1 0 0,-12-3 0,-14-1 0,-1 2 0,0 1 0,0 1 0,-55 5 0,52-1 0,-51 3 0,0 4 0,1 4 0,0 4 0,1 3 0,-92 36 0,61-11 0,3 5 0,1 6 0,-107 71 0,3 5 0,-124 81 0,194-130 0,99-59 0,-79 55 0,124-78 0,1 1 0,-1 0 0,1-1 0,0 1 0,0 0 0,0 0 0,0 0 0,0 0 0,0 1 0,0-1 0,1 0 0,-1 1 0,1 0 0,0-1 0,0 1 0,0-1 0,-1 6 0,2-7 0,0 0 0,0-1 0,0 1 0,0 0 0,1 0 0,-1 0 0,0 0 0,1 0 0,-1 0 0,1-1 0,-1 1 0,1 0 0,-1 0 0,1-1 0,-1 1 0,1 0 0,0-1 0,-1 1 0,1-1 0,1 2 0,31 9 0,88 4 0,2-5 0,236-13 0,-274-3 0,0-3 0,0-5 0,-1-3 0,109-37 0,-86 15 0,-1-5 0,174-99 0,-181 86 0,284-180 0,-365 224 0,-1 0 0,0-1 0,-1 0 0,-1-2 0,21-24 0,-36 39 0,1 1 0,-1-1 0,1 1 0,-1-1 0,0 0 0,1 1 0,-1-1 0,0 1 0,1-1 0,-1 0 0,0 1 0,0-1 0,0 0 0,0 1 0,1-1 0,-1 0 0,0 1 0,0-1 0,0 0 0,0 0 0,-1 1 0,1-1 0,0 0 0,0 1 0,0-1 0,0 0 0,-1 1 0,1-1 0,0 1 0,-1-1 0,1 0 0,0 1 0,-1-1 0,1 1 0,-1-1 0,1 1 0,-1-1 0,1 1 0,-1-1 0,0 1 0,-32-11 0,-55 2 0,0 5 0,0 3 0,-94 11 0,180-10 0,-449 42 0,334-24 0,-211 61 0,298-70 0,1 2 0,-48 24 0,69-31 0,1 1 0,-1-1 0,1 1 0,0 1 0,0-1 0,1 1 0,0 0 0,0 1 0,0-1 0,0 1 0,1 0 0,1 1 0,-1-1 0,-4 13 0,9-19 0,-1 0 0,1 0 0,0 0 0,0 0 0,0 0 0,-1 0 0,1 0 0,0 0 0,1 0 0,-1 0 0,0 0 0,0 0 0,0 0 0,1 0 0,-1 0 0,0 0 0,1 0 0,-1 0 0,1 0 0,-1 0 0,1 0 0,0 0 0,-1 0 0,1-1 0,0 1 0,0 0 0,-1 0 0,1-1 0,0 1 0,0 0 0,0-1 0,0 1 0,0-1 0,0 1 0,0-1 0,0 0 0,0 1 0,0-1 0,0 0 0,0 0 0,0 0 0,2 0 0,56 4 0,-47-5 0,130 1 0,-1-7 0,0-6 0,0-6 0,154-42 0,-269 54 0,0-1 0,0-1 0,-1-2 0,0 0 0,-1-2 0,0 0 0,-1-2 0,-1 0 0,30-28 0,-46 32 0,-14 8 0,-22 9 0,-816 222 0,825-223 0,-371 112 0,356-100 0,29-9 0,21-10 0,28-10 0,440-173 0,-232 87 0,-168 67 0,151-62 0,-192 74 0,-2-2 0,0-1 0,54-41 0,-58 32 0,50-58 0,13-10 0,-69 70 0,29-24 0,-54 50 0,-1 0 0,1 1 0,-1-1 0,1 1 0,0 0 0,0 0 0,0 0 0,0 1 0,1-1 0,-1 1 0,0 0 0,1 1 0,6-1 0,-10 1 3,1 0-1,-1 1 1,1-1 0,-1 1-1,1-1 1,-1 1-1,0-1 1,1 1-1,-1 0 1,0 0 0,0 0-1,1 0 1,-1 0-1,0 0 1,0 0-1,0 0 1,0 1 0,0-1-1,0 0 1,-1 1-1,1-1 1,0 0 0,-1 1-1,1-1 1,-1 1-1,1-1 1,-1 1-1,0-1 1,1 1 0,-1-1-1,0 1 1,0-1-1,0 1 1,0-1-1,-1 1 1,0 2 0,-10 63-866,9-59 265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6:18.717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2768 3639 24575,'2'-142'0,"-4"-157"0,-3 264 0,-1 0 0,-1 0 0,-2 1 0,-18-48 0,11 37 0,-16-77 0,-105-595 0,103 545 0,-63-285 0,85 399 0,-2-3 0,3 0 0,2-1 0,0-85 0,9 48 0,2-67 0,-2 165 0,0 0 0,0-1 0,0 1 0,1 0 0,-1 0 0,0-1 0,0 1 0,1 0 0,-1 0 0,1 0 0,-1-1 0,1 1 0,-1 0 0,1 0 0,0 0 0,-1 0 0,2-1 0,-1 2 0,-1 0 0,1 0 0,-1-1 0,1 1 0,-1 0 0,1 0 0,-1 0 0,1 0 0,-1 0 0,1 0 0,0 0 0,-1 0 0,1 0 0,-1 0 0,1 0 0,-1 1 0,1-1 0,-1 0 0,1 0 0,-1 0 0,1 1 0,-1-1 0,1 0 0,-1 1 0,1-1 0,-1 1 0,5 3 0,-1 0 0,0 0 0,0 1 0,0 0 0,-1 0 0,4 6 0,11 23 0,-2 1 0,-2 0 0,-1 2 0,-1-1 0,-2 2 0,6 47 0,13 238 0,-26-274 0,19 261 0,72 363 0,1-240 0,-93-424 0,0 0 0,0 1 0,-1-1 0,0 0 0,-1 1 0,0-1 0,0 1 0,-1-1 0,0 1 0,-1-1 0,0 0 0,-1 0 0,0 0 0,0 0 0,-1 0 0,0-1 0,0 1 0,-10 13 0,-10 17 0,0 0 0,-2 0 0,-33 38 0,48-65 0,0-1 0,-1 1 0,-1-2 0,0 0 0,0-1 0,-1 0 0,0 0 0,0-2 0,-28 11 0,21-10 0,-1-1 0,0-1 0,0-1 0,0-1 0,-23 1 0,100-5 0,0-3 0,-1-3 0,1-2 0,64-18 0,-97 20 0,0-1 0,-1-1 0,-1 0 0,1-2 0,-1 0 0,-1-1 0,0-1 0,-1-1 0,0-1 0,-1-1 0,0 0 0,-1-1 0,17-22 0,-30 34 0,-1 0 0,1 0 0,-1 0 0,0 0 0,0 0 0,0-1 0,0 1 0,-1-1 0,1 1 0,0-8 0,-2 11 0,0 0 0,-1-1 0,1 1 0,0-1 0,0 1 0,-1-1 0,1 1 0,-1 0 0,1-1 0,-1 1 0,1 0 0,-1 0 0,0-1 0,0 1 0,0 0 0,0 0 0,0 0 0,0 0 0,0 0 0,0 0 0,0 0 0,0 0 0,0 0 0,-1 1 0,1-1 0,0 0 0,-1 1 0,1-1 0,0 1 0,-1-1 0,1 1 0,-1 0 0,1 0 0,0 0 0,-1-1 0,1 1 0,-3 1 0,-12-2 0,-1 1 0,1 1 0,0 1 0,0 0 0,0 1 0,-22 6 0,-101 41 0,73-25 0,-348 131 0,-271 91 0,601-221 0,-2-5 0,-116 14 0,161-35 0,41 0 0,0 0 0,0 0 0,-1-1 0,1 1 0,0 0 0,0 0 0,-1 0 0,1 0 0,0 0 0,0 0 0,-1-1 0,1 1 0,0 0 0,0 0 0,-1-1 0,1 1 0,0 0 0,0 0 0,0 0 0,0-1 0,0 1 0,-1 0 0,1-1 0,0 1 0,0 0 0,0 0 0,0-1 0,0 1 0,0 0 0,0-1 0,0 1 0,0 0 0,0 0 0,0-1 0,0 1 0,0 0 0,0-1 0,16-17 0,20-9 0,1 2 0,1 1 0,2 2 0,0 2 0,1 1 0,53-16 0,-84 34 0,-12 6 0,-20 12 0,-185 115 0,-235 112 0,348-199 0,-1-5 0,-3-3 0,-120 27 0,202-60 0,-35 11 0,49-15 0,0 1 0,0 0 0,0 0 0,0 0 0,0 0 0,0 0 0,0 1 0,1-1 0,-1 0 0,0 1 0,1-1 0,0 1 0,-1 0 0,1 0 0,0-1 0,0 1 0,-1 0 0,0 4 0,2-5 0,-1-1 0,1 1 0,0 0 0,0-1 0,0 1 0,0-1 0,0 1 0,0 0 0,0-1 0,0 1 0,0 0 0,0-1 0,0 1 0,0 0 0,0-1 0,0 1 0,1 0 0,-1-1 0,0 1 0,0-1 0,1 1 0,-1 0 0,0-1 0,1 1 0,-1-1 0,1 1 0,-1-1 0,1 1 0,-1-1 0,1 0 0,-1 1 0,1-1 0,-1 0 0,1 1 0,0-1 0,-1 0 0,1 1 0,0-1 0,-1 0 0,1 0 0,-1 0 0,1 0 0,0 0 0,-1 0 0,1 0 0,0 0 0,-1 0 0,1 0 0,0 0 0,-1 0 0,1 0 0,0 0 0,-1-1 0,1 1 0,0 0 0,0-1 0,41-13 0,116-75 0,174-128 0,-301 195 0,311-234 0,21-16 0,-282 218 0,2 4 0,145-64 0,-214 108 0,54-19 0,-64 24 0,0 0 0,0 0 0,0 0 0,1 0 0,-1 1 0,0 0 0,0 0 0,1 0 0,-1 0 0,0 1 0,0 0 0,0 0 0,7 2 0,-10-2 0,0-1 0,0 1 0,0-1 0,0 1 0,0 0 0,0 0 0,0-1 0,0 1 0,0 0 0,-1 0 0,1 0 0,0 0 0,-1 0 0,1 0 0,-1 0 0,1 0 0,-1 0 0,1 0 0,-1 1 0,0-1 0,1 0 0,-1 0 0,0 0 0,0 1 0,0-1 0,0 0 0,0 0 0,0 0 0,0 0 0,-1 1 0,1-1 0,0 0 0,-1 0 0,1 0 0,0 0 0,-1 0 0,1 0 0,-1 0 0,0 0 0,1 0 0,-2 1 0,-2 5 0,0-1 0,-1 0 0,0 0 0,0-1 0,-9 8 0,-12 7 0,0-1 0,-1-2 0,-1-1 0,-1-1 0,-45 17 0,-165 46 0,205-68 0,-241 63 0,-394 54 0,642-123 0,27-3 0,0-1 0,0 0 0,0 0 0,0 0 0,0 0 0,0 0 0,0 0 0,0 0 0,0 0 0,0 0 0,0 0 0,0 0 0,0 0 0,0 0 0,0 0 0,0 0 0,0 1 0,0-1 0,0 0 0,0 0 0,0 0 0,0 0 0,0 0 0,0 0 0,0 0 0,0 0 0,0 0 0,0 0 0,43 0 0,-29 0 0,203-11 0,221-40 0,210-68 0,-450 80 0,219-49 0,-9-35 0,-357 109 0,-50 13 0,-1 1 0,0 0 0,0 0 0,0 0 0,1 0 0,-1 0 0,0 0 0,0 0 0,1 0 0,-1 0 0,0 0 0,0 0 0,0 0 0,1 0 0,-1 0 0,0 0 0,0 0 0,1 0 0,-1 0 0,0 0 0,0 0 0,0 0 0,1 0 0,-1 0 0,0 0 0,0 0 0,0 0 0,1 0 0,-1 1 0,0-1 0,0 0 0,0 0 0,0 0 0,1 0 0,-1 1 0,0-1 0,0 0 0,0 0 0,0 0 0,0 0 0,0 1 0,0-1 0,1 0 0,-1 0 0,0 1 0,0-1 0,0 0 0,0 0 0,0 0 0,0 1 0,-21 19 0,-8 1 0,-1-1 0,-1-2 0,-1-1 0,0-1 0,-45 14 0,-175 41 0,151-49 0,-1-3 0,0-5 0,-1-4 0,-201-8 0,291-3 0,0 0 0,-1-1 0,1-1 0,0 0 0,0 0 0,0-2 0,1 1 0,-15-8 0,24 10 0,0 0 0,0 0 0,0-1 0,0 1 0,1-1 0,-1 1 0,1-1 0,-1 0 0,1 0 0,0 0 0,0 0 0,0 0 0,1-1 0,-1 1 0,1 0 0,0-1 0,0 1 0,0-1 0,0 0 0,0 1 0,1-1 0,0 0 0,0 1 0,0-1 0,0 0 0,0 1 0,1-1 0,-1 0 0,1 1 0,0-1 0,0 1 0,1-1 0,-1 1 0,3-4 0,6-15 0,1 0 0,1 2 0,1-1 0,1 1 0,0 1 0,32-32 0,6 2 0,58-44 0,-59 54 0,2 3 0,1 3 0,2 1 0,1 4 0,87-33 0,-138 59 0,42-11 0,-47 13 0,0 0 0,0-1 0,0 1 0,0 0 0,0 0 0,0 0 0,0 0 0,0 0 0,0 0 0,0 0 0,0 0 0,0 0 0,0 0 0,0 1 0,-1-1 0,1 0 0,0 1 0,0-1 0,0 1 0,0-1 0,0 1 0,0-1 0,-1 1 0,1-1 0,0 1 0,-1 0 0,1 0 0,0-1 0,-1 1 0,1 0 0,-1 0 0,1 0 0,-1-1 0,1 1 0,-1 0 0,0 0 0,1 0 0,-1 0 0,0 0 0,0 0 0,1 2 0,-2 5 0,0-1 0,0 1 0,0 0 0,-1-1 0,0 1 0,-1-1 0,0 0 0,-5 10 0,-36 60 0,27-50 0,-63 101 0,-183 224 0,239-324 0,24-28 0,0 0 0,1 0 0,-1 0 0,0 0 0,0 0 0,1 0 0,-1 0 0,0 0 0,1 0 0,-1 0 0,0 0 0,0 0 0,1 0 0,-1 0 0,0 0 0,0 0 0,1 0 0,-1 0 0,0 0 0,0 0 0,1 0 0,-1 1 0,0-1 0,0 0 0,1 0 0,-1 0 0,0 0 0,0 1 0,0-1 0,0 0 0,1 0 0,-1 1 0,0-1 0,0 0 0,0 0 0,0 0 0,0 1 0,0-1 0,1 0 0,-1 0 0,0 1 0,0-1 0,0 0 0,0 1 0,0-1 0,0 0 0,0 0 0,0 1 0,0-1 0,0 0 0,0 0 0,-1 1 0,1-1 0,0 0 0,0 0 0,0 1 0,0-1 0,-1 1 0,29-11 0,-25 9 0,21-8 0,0 1 0,1 1 0,0 1 0,1 1 0,-1 1 0,1 1 0,0 2 0,0 0 0,0 2 0,-1 1 0,1 1 0,35 8 0,-45-7 0,-2 1 0,1-2 0,0 0 0,-1-1 0,1 0 0,20-1 0,-31-1 0,-1 0 0,0-1 0,0 1 0,0-1 0,1 0 0,-1 0 0,0 0 0,0 0 0,0-1 0,0 1 0,0-1 0,-1 0 0,1 1 0,0-1 0,-1-1 0,1 1 0,-1 0 0,0-1 0,0 1 0,0-1 0,0 1 0,0-1 0,-1 0 0,1 0 0,-1 0 0,0 0 0,1 0 0,-1 0 0,-1 0 0,2-4 0,5-45 0,-2-1 0,-3 1 0,-1-1 0,-8-56 0,5 71 0,-3-18 0,-3 0 0,-2 0 0,-26-83 0,-71-154 0,55 159 0,39 97 0,3 0 0,1-1 0,1 0 0,-3-55 0,6-157 0,0 7 0,-9 115 0,-43-179 0,-60-118 0,44 130 0,78 392 0,40 800 0,-45 5 0,-3-461 0,5-724 0,-5-574 0,0 808 0,-1 38 0,-1 16 0,-4 23 0,8-27 0,-122 567 0,61-243 0,-23 38 0,60-278 0,-3-2 0,-46 97 0,64-160 0,-1 0 0,-23 32 0,31-48 0,1 0 0,-1-1 0,-1 1 0,1 0 0,-1-1 0,1 0 0,-1 0 0,0 0 0,0 0 0,0-1 0,-1 1 0,1-1 0,0 0 0,-1 0 0,0-1 0,1 1 0,-1-1 0,-7 1 0,10-3 0,0 1 0,0 0 0,0-1 0,0 1 0,0-1 0,0 0 0,0 0 0,0 0 0,1 0 0,-1 0 0,0 0 0,0 0 0,1 0 0,-1-1 0,1 1 0,-1-1 0,1 1 0,0-1 0,-1 1 0,1-1 0,0 0 0,-1-3 0,-19-46 0,19 46 0,-13-51 0,1 0 0,-10-111 0,8-121 0,15 262 0,-2-827 0,-32 971 0,-632 1665-1017,607-1650 1017,-139 229 0,190-349 0,4-5 0,1 1 0,-1-2 0,-1 1 0,1 0 0,-1-1 0,-1 0 0,1 0 0,-1-1 0,-1 0 0,1 0 0,-11 5 0,18-10 0,-1-1 0,0 1 0,0-1 0,0 0 0,0 0 0,0 0 0,0 1 0,0-1 0,0 0 0,0 0 0,0 0 0,0 0 0,0-1 0,0 1 0,1 0 0,-1 0 0,0-1 0,0 1 0,0 0 0,0-1 0,0 1 0,0-1 0,1 1 0,-1-1 0,0 1 0,0-1 0,1 1 0,-1-1 0,0 0 0,1 0 0,-1 1 0,1-1-1,-1 0 1,1 0 0,-1-1 0,-10-35 165,4-16 113,3-1 0,5-90 0,1 66-259,1-100-19,6-962 0,-12 1191 0,-18 98 0,8-69 0,-14 98 0,-70 656 0,104-915 0,28-120 0,39-112 0,110-295 0,27-120 0,-202 698 0,-7 38 0,-7 58 0,-128 766-272,31-229-195,39 4 465,62-552 2,1-55 0,-1 0 0,1 0 0,0 0 0,0 0 0,0 1 0,0-1 0,0 0 0,0 0 0,-1 0 0,1 1 0,0-1 0,0 0 0,0 0 0,0 0 0,0 1 0,0-1 0,0 0 1,0 0-1,0 0 0,0 1 0,0-1 0,0 0 0,0 0 0,0 0 0,0 1 0,0-1 0,0 0 0,0 0 0,1 0 0,-1 1 0,0-1 0,0 0 0,0 0 0,0 0 0,0 0 0,0 1 0,1-1 0,-1 0 0,0 0 0,0 0 0,0 0 0,0 0 0,1 1 0,-1-1 1,0 0-1,0 0 0,0 0 0,1 0 0,-1 0 0,0 0 0,0 0 0,0 0 0,1 0 0,7-15-4,11-37 86,-17 45-39,294-812 621,-100 287-1193,132-335 433,-320 845 96,-6 15 0,1 0 0,0 0 0,0 0 0,0 1 0,1-1 0,0 1 0,0 0 0,6-6 0,-10 12 0,0-1 0,0 1 0,0 0 0,1 0 0,-1 0 0,0 0 0,0 0 0,0-1 0,1 1 0,-1 0 0,0 0 0,0 0 0,0 0 0,1 0 0,-1 0 0,0 0 0,0 0 0,1 0 0,-1 0 0,0 0 0,0 0 0,1 0 0,-1 0 0,0 0 0,0 0 0,1 0 0,-1 0 0,0 0 0,0 0 0,0 1 0,1-1 0,-1 0 0,0 0 0,0 0 0,0 0 0,1 0 0,-1 1 0,0-1 0,0 0 0,0 0 0,0 0 0,0 1 0,0-1 0,1 0 0,-1 0 0,0 0 0,0 1 0,0-1 0,0 0 0,0 0 0,0 1 0,0-1 0,0 0 0,0 0 0,0 0 0,0 1 0,0-1 0,2 10 57,0 1 0,-1-1 1,0 0-1,0 0 1,-3 19-1,1 2 82,-4 337-44,11 580-94,-5-923-1,-1-3 0,1 0 0,2 1 0,0-1 0,10 36 0,-13-58 0,0 1 0,0-1 0,0 1 0,0-1 0,0 1 0,0 0 0,0-1 0,0 1 0,0-1 0,1 1 0,-1-1 0,0 1 0,0-1 0,1 1 0,-1-1 0,0 1 0,0-1 0,1 1 0,-1-1 0,1 0 0,-1 1 0,0-1 0,1 1 0,-1-1 0,1 0 0,-1 1 0,1-1 0,-1 0 0,1 0 0,-1 1 0,1-1 0,-1 0 0,1 0 0,-1 0 0,1 0 0,-1 0 0,1 0 0,0 0 0,-1 0 0,1 0 0,-1 0 0,1 0 0,-1 0 0,1 0 0,-1 0 0,1 0 0,0-1 0,-1 1 0,1 0 0,-1 0 0,1-1 0,-1 1 0,0 0 0,1-1 0,-1 1 0,1-1 0,20-32 0,-19 31 0,60-135 0,67-219 0,-103 278 0,168-550 0,-152 459 0,37-308 0,-73 365 0,-18 190 0,-114 650 0,22-158 0,93-487 0,13-51 0,5-31 0,6-17 0,13-29 0,-2-2 0,29-79 0,26-114 0,-68 206 0,140-540 0,-128 445 0,-4-1 0,2-204 0,-31-2 0,10 330 0,-1 1 0,0-1 0,0 1 0,0-1 0,-1 1 0,1 0 0,-1-1 0,0 1 0,-1 0 0,0 0 0,1 0 0,-1 1 0,-1-1 0,1 1 0,-1 0 0,0 0 0,0 0 0,0 0 0,0 1 0,-1-1 0,1 1 0,-1 0 0,0 0 0,-5-1 0,-16-8 0,0 1 0,0 2 0,-45-10 0,41 11 0,-53-9 0,-1 3 0,0 4 0,-86 1 0,-87-10 0,236 16 0,1-2 0,-1-1 0,-35-15 0,37 13 0,0 1 0,0 1 0,0 1 0,-24-4 0,25 7 0,-80-12 0,89 12 0,0 0 0,0-1 0,0 0 0,0 0 0,1-1 0,-1-1 0,1 1 0,-8-7 0,15 11 0,1 0 0,-1 0 0,1-1 0,-1 1 0,0 0 0,1-1 0,-1 1 0,1-1 0,0 1 0,-1 0 0,1-1 0,-1 1 0,1-1 0,0 1 0,-1-1 0,1 1 0,0-1 0,-1 0 0,1 1 0,0-1 0,0 1 0,0-1 0,-1 0 0,1 1 0,0-1 0,0 0 0,0 1 0,0-1 0,0 1 0,0-1 0,0 0 0,1 1 0,-1-1 0,0 0 0,0 0 0,24-11 0,37 5 0,-60 7 0,551-4 0,-276 7 0,-222-11 0,-44 1 0,-38 2 0,-791-20 0,783 23 0,-51-7 0,51 4 0,-47-1 0,72 5 0,-1 2 0,1-1 0,0 2 0,0-1 0,0 2 0,1-1 0,-14 6 0,21-7 0,-1 1 0,1 0 0,0 0 0,-1 0 0,1 0 0,0 1 0,0-1 0,0 1 0,1 0 0,-1-1 0,1 1 0,-1 0 0,1 1 0,0-1 0,0 0 0,1 1 0,-1-1 0,1 1 0,-1-1 0,1 1 0,0 0 0,1 0 0,-1-1 0,0 6 0,-2 57 0,3-1 0,2 1 0,12 68 0,50 192 0,-8-124 0,-29-113 0,17 93 0,-34-117 0,-2-1 0,-2 1 0,-4 0 0,-3 1 0,-2-1 0,-3 0 0,-3-1 0,-22 80 0,-37 121 0,52-197 0,4-34 0,4-30 0,3-22 0,-1-70 0,7-92 0,0 73 0,8-78 0,7 0 0,52-234 0,-63 396 0,9-45 0,-3 0 0,4-116 0,-18 152 0,-3 20 0,6 11 0,-1 1 0,1 0 0,0 0 0,-1 0 0,1 0 0,0 0 0,-1 0 0,1 0 0,0 0 0,0 0 0,-1 0 0,1 0 0,0 0 0,-1 0 0,1 0 0,0 0 0,-1 0 0,1 0 0,0 1 0,-1-1 0,1 0 0,0 0 0,0 0 0,-1 0 0,1 1 0,0-1 0,0 0 0,-1 0 0,1 1 0,0-1 0,0 0 0,0 0 0,-1 1 0,1-1 0,0 0 0,0 1 0,-18 27 0,2 1 0,1 1 0,1 1 0,-18 60 0,8-23 0,-59 164 0,-73 329 0,148-532 0,6-28 0,1-6 0,1-51 0,0 38 0,47-986 0,-47 999 0,22-183 0,-16 154 0,2-1 0,1 1 0,16-41 0,-22 68 0,-1 0 0,1 1 0,1-1 0,-1 1 0,1 0 0,0 0 0,1 0 0,-1 0 0,1 1 0,0 0 0,1 0 0,-1 0 0,1 0 0,0 1 0,0 0 0,0 1 0,1-1 0,-1 1 0,1 0 0,0 1 0,0 0 0,0 0 0,0 0 0,0 1 0,0 0 0,1 0 0,-1 1 0,0 0 0,0 0 0,1 1 0,-1-1 0,0 2 0,0-1 0,0 1 0,0 0 0,0 1 0,0-1 0,10 7 0,6 3 0,-1 2 0,0 1 0,-1 0 0,-1 2 0,0 0 0,-1 1 0,-1 1 0,24 33 0,5 13 0,56 104 0,7 55 0,-11-21 0,-77-162 0,3-1 0,52 65 0,-71-97 0,1-1 0,0 0 0,0 0 0,1-1 0,0 0 0,0 0 0,0-1 0,1 0 0,0 0 0,12 4 0,-16-8 0,1 1 0,0-1 0,-1 0 0,1 0 0,0 0 0,0-1 0,0 0 0,0 0 0,-1-1 0,1 1 0,0-1 0,0-1 0,0 1 0,-1-1 0,1 0 0,-1 0 0,0 0 0,8-6 0,4-3 0,-2-1 0,0 0 0,0-1 0,-1-1 0,-1-1 0,-1 0 0,0 0 0,14-24 0,-3 0 0,-2-1 0,25-64 0,-30 61 0,18-84 0,-30 106 0,-1 0 0,0-1 0,-2 0 0,0 1 0,-2-1 0,-3-24 0,4 43 0,-1 0 0,0 0 0,1 0 0,-1 0 0,0 0 0,0 0 0,-1 1 0,1-1 0,-1 0 0,1 1 0,-1-1 0,0 1 0,0-1 0,0 1 0,0 0 0,0 0 0,-1 0 0,1 0 0,-1 0 0,1 1 0,-1-1 0,0 1 0,1-1 0,-1 1 0,0 0 0,0 0 0,0 0 0,0 1 0,0-1 0,0 1 0,0-1 0,-4 1 0,-5 0 0,0 1 0,0 0 0,-1 1 0,1 1 0,0-1 0,0 2 0,-11 4 0,-42 19 0,1 3 0,2 2 0,-87 61 0,-160 139 0,167-118 0,-196 203 0,327-306 0,3-4 0,1 1 0,0 0 0,0 0 0,1 0 0,0 1 0,0 0 0,1 0 0,-7 16 0,12-25 0,0 1 0,0-1 0,0 1 0,-1-1 0,1 1 0,0-1 0,0 1 0,0-1 0,0 1 0,0-1 0,0 0 0,0 1 0,0-1 0,0 1 0,0-1 0,0 1 0,0-1 0,1 1 0,-1-1 0,0 1 0,0-1 0,0 1 0,0-1 0,1 0 0,-1 1 0,0-1 0,1 1 0,-1-1 0,0 0 0,1 1 0,-1-1 0,0 0 0,1 1 0,-1-1 0,1 0 0,-1 0 0,0 0 0,1 1 0,-1-1 0,1 0 0,-1 0 0,1 0 0,-1 0 0,1 0 0,-1 0 0,1 0 0,-1 0 0,1 0 0,-1 0 0,1 0 0,-1 0 0,0 0 0,1 0 0,-1 0 0,1 0 0,31-11 0,40-29 0,117-85 0,-83 53 0,396-261 0,-494 328 0,0 0 0,0 0 0,0 1 0,1 0 0,14-5 0,-22 9 0,-1 0 0,1 0 0,0-1 0,-1 1 0,1 0 0,-1 0 0,1 0 0,0 0 0,-1 0 0,1 0 0,-1 1 0,1-1 0,-1 0 0,1 0 0,0 0 0,-1 0 0,1 1 0,-1-1 0,1 0 0,-1 1 0,1-1 0,-1 0 0,1 1 0,-1-1 0,0 0 0,1 1 0,-1-1 0,1 1 0,-1-1 0,0 1 0,1-1 0,-1 2 0,1 1 0,-1-1 0,0 1 0,0 0 0,0 0 0,0 0 0,0-1 0,-1 1 0,1 0 0,-1 0 0,0-1 0,-1 6 0,-51 126 0,35-91 0,1 1 0,2 0 0,-17 83 0,32-127 0,-1 1 0,1-1 0,0 0 0,0 1 0,0-1 0,-1 1 0,1-1 0,0 1 0,0-1 0,0 0 0,0 1 0,0-1 0,0 1 0,0-1 0,0 1 0,0-1 0,0 1 0,0-1 0,0 0 0,0 1 0,0-1 0,1 1 0,-1-1 0,0 1 0,0-1 0,0 0 0,1 1 0,-1-1 0,0 0 0,1 1 0,-1-1 0,0 0 0,1 1 0,10-13 0,15-35 0,-25 44 0,183-389 0,-144 292 0,-4-1 0,23-112 0,-58 206 0,2-3 0,-1 1 0,-1-1 0,0 0 0,0-17 0,-1 26 0,0 0 0,0-1 0,0 1 0,0 0 0,0-1 0,0 1 0,-1 0 0,1 0 0,-1-1 0,1 1 0,-1 0 0,1 0 0,-1 0 0,0 0 0,1 0 0,-1 0 0,0 0 0,0 0 0,0 0 0,0 0 0,0 0 0,0 0 0,0 0 0,0 1 0,0-1 0,0 1 0,0-1 0,-1 0 0,1 1 0,0 0 0,0-1 0,-1 1 0,1 0 0,0 0 0,-1 0 0,1-1 0,0 1 0,0 1 0,-1-1 0,1 0 0,0 0 0,-1 0 0,-1 1 0,-22 7 0,1 1 0,0 0 0,0 2 0,1 1 0,1 1 0,-22 16 0,-30 15 0,-227 105 0,272-141 0,29-8 0,0 0 0,-1 0 0,1 0 0,0-1 0,0 1 0,0 0 0,0 0 0,-1-1 0,1 1 0,0 0 0,0-1 0,0 1 0,0 0 0,0 0 0,0-1 0,0 1 0,0 0 0,0-1 0,0 1 0,0 0 0,0-1 0,0 1 0,0 0 0,0 0 0,0-1 0,0 1 0,0 0 0,0-1 0,1 1 0,-1 0 0,0 0 0,0-1 0,0 1 0,0 0 0,1 0 0,-1-1 0,0 1 0,0 0 0,0 0 0,1 0 0,-1 0 0,0-1 0,1 1 0,38-41 0,-36 39 0,48-46 0,-15 16 0,-1 0 0,-2-3 0,-1-1 0,40-59 0,-71 93 0,1-1 0,-1 0 0,1 1 0,0 0 0,-1-1 0,1 1 0,0 0 0,0 0 0,1 0 0,-1 0 0,0 0 0,5-2 0,-5 4 0,0 0 0,0-1 0,0 1 0,0 1 0,0-1 0,0 0 0,0 0 0,-1 1 0,1-1 0,0 1 0,0 0 0,0 0 0,0-1 0,0 1 0,-1 0 0,1 0 0,0 1 0,-1-1 0,4 3 0,34 26 0,2-1 0,1-2 0,2-1 0,81 33 0,-76-42 0,1-3 0,0-2 0,0-2 0,1-2 0,100 2 0,-123-10 0,0-1 0,0-2 0,0-1 0,-1-1 0,0-1 0,0-1 0,0-1 0,-1-2 0,0-1 0,-1-1 0,0 0 0,37-27 0,-55 32 0,1 0 0,-1-1 0,-1 1 0,1-1 0,-2-1 0,1 1 0,-1-1 0,0 0 0,-1-1 0,0 1 0,0-1 0,-1 1 0,0-1 0,-1 0 0,0 0 0,0 0 0,-1-1 0,-1 1 0,-1-17 0,-1-11 0,-2 1 0,-1-1 0,-2 1 0,-12-36 0,0-16 0,18 81 0,0 0 0,1 0 0,-1 0 0,2 0 0,-1 1 0,1-1 0,0 0 0,1 0 0,3-9 0,-5 16 0,1 0 0,-1 0 0,1-1 0,0 1 0,-1 0 0,1 0 0,0 0 0,0 1 0,0-1 0,0 0 0,0 0 0,0 0 0,0 0 0,0 1 0,0-1 0,0 1 0,0-1 0,0 1 0,0-1 0,1 1 0,-1-1 0,0 1 0,0 0 0,3 0 0,0 0 0,0 0 0,0 0 0,0 1 0,0-1 0,0 1 0,0 0 0,7 3 0,4 3 0,-1 0 0,0 1 0,13 10 0,-2 0 0,-2 2 0,0 0 0,-1 2 0,-2 0 0,0 1 0,-1 2 0,-2-1 0,0 2 0,-2 1 0,0 0 0,-2 0 0,-1 1 0,-2 1 0,-1 0 0,0 1 0,-3-1 0,0 1 0,-2 1 0,0 56 0,-9 184 0,6-319 0,1-1 0,13-70 0,-9 214 0,-6-14 0,-1 82 0,24 200 0,-22-354 0,51 309 0,-39-257 0,3-1 0,3-1 0,30 66 0,-31-94 0,-9-28 0,-5-20 0,-3 3 0,-1-1 0,0 1 0,-2 0 0,1-1 0,-2 1 0,0 0 0,-1 0 0,0 0 0,-1 0 0,0 1 0,-1 0 0,-1 0 0,0 0 0,-1 1 0,0 0 0,-19-20 0,13 18 0,-1 0 0,0 1 0,-1 0 0,-1 2 0,0 0 0,0 1 0,-1 0 0,0 1 0,-1 2 0,0 0 0,-32-8 0,-16 2 0,-1 3 0,0 3 0,0 3 0,-87 6 0,-273 49 0,-171 72 0,330-64 0,27 3 0,214-53 0,0 2 0,1 1 0,0 2 0,1 0 0,0 2 0,-29 23 0,119-105 0,-13 28 0,2 3 0,1 2 0,2 2 0,64-24 0,-49 23 0,-1-4 0,68-46 0,-122 70 0,-2 0 0,0-1 0,0 0 0,-1-1 0,-1-1 0,15-23 0,55-105 0,-30 47 0,216-414 0,-223 406 0,21-38 0,-55 128 0,0 0 0,0 1 0,1 0 0,1 1 0,0 0 0,1 1 0,0 1 0,19-11 0,40-33 0,-23 10 0,-12 8 0,66-46 0,-83 70 0,1 2 0,0 0 0,40-12 0,-16 6 0,-18 8 0,-1 1 0,57-7 0,26-6 0,-98 16 0,-1 1 0,0-2 0,0 1 0,0-1 0,-1-1 0,1 0 0,12-10 0,-15 10 0,0-1 0,0 0 0,-1 0 0,0 0 0,10-14 0,-16 19 0,1 0 0,-1 0 0,0 0 0,0 0 0,0 0 0,-1-1 0,1 1 0,0 0 0,-1 0 0,1-1 0,-1 1 0,0 0 0,0 0 0,0-1 0,0 1 0,0 0 0,-1-1 0,1 1 0,0 0 0,-1 0 0,0-1 0,0 1 0,0 0 0,0 0 0,0 0 0,0 0 0,0 0 0,0 0 0,-1 0 0,1 1 0,-1-1 0,-2-2 0,-1 0 0,-1 0 0,1 0 0,-1 0 0,0 1 0,0 0 0,0 0 0,0 0 0,-1 1 0,1 0 0,-1 0 0,1 1 0,-1 0 0,-10-1 0,-14 0 0,-54 5 0,35 0 0,-32-4 0,52-1 0,0 2 0,-1 0 0,1 2 0,0 2 0,0 0 0,-35 11 0,27-2 0,-2-2 0,1-2 0,-59 6 0,-32 4 0,74-10 0,-114 6 0,122-16 0,-11 0 0,0 1 0,0 4 0,-105 19 0,90-8 0,0-2 0,-114 3 0,-154-16 0,149-3 0,167 2 0,-38 0 0,61 1 0,1 0 0,-1 0 0,1 0 0,-1 1 0,1-1 0,-1 1 0,1 0 0,-1-1 0,1 1 0,-1 0 0,1 1 0,0-1 0,0 0 0,-1 1 0,1-1 0,0 1 0,0 0 0,-2 2 0,3-2 4,1 1 0,-1-1 0,0 1 0,1 0 0,-1-1-1,1 1 1,0 0 0,0 0 0,0-1 0,0 1 0,0 0-1,1 0 1,-1-1 0,1 1 0,0 0 0,0-1 0,0 1 0,0-1-1,2 4 1,30 51-725,-27-47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7:32.95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4 1 24575,'-4'0'0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7:39.56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270 2757 24575,'10'87'0,"-1"-18"0,-4 531 0,-8-323 0,4-180 0,-4 0 0,-21 119 0,-6-65 0,11-72 0,5 2 0,-9 147 0,12 93 0,0 42 0,13-263 0,-4 138 0,-9-161 0,0 17 0,5-22 0,-3-1 0,-31 122 0,3-19 0,20-79 0,5 1 0,-1 129 0,13-199 0,1 29 0,0-55 0,0 0 0,0 0 0,-1 0 0,1 0 0,0 0 0,0-1 0,-1 1 0,1 0 0,0 0 0,0-1 0,-1 1 0,1 0 0,0-1 0,-1 1 0,1 0 0,0-1 0,-1 1 0,1-1 0,-1 1 0,1-1 0,-1 1 0,1-1 0,-1 0 0,1 1 0,-1-1 0,0 0 0,1 1 0,-1-1 0,1-1 0,20-26 0,223-400 0,-185 317 0,100-212 0,183-530 0,39-117 0,-275 713 0,-98 237 0,15-34 0,-2-1 0,16-72 0,-36 125 0,-1 0 0,1 0 0,-1 1 0,1-1 0,-1 0 0,0 0 0,0 0 0,0 0 0,0 0 0,0 0 0,0 0 0,0 0 0,-1 0 0,1 0 0,-1 0 0,0 0 0,1 0 0,-1 0 0,0 1 0,0-1 0,-2-3 0,1 4 0,1 1 0,-1-1 0,0 0 0,1 0 0,-1 1 0,0-1 0,1 1 0,-1-1 0,0 1 0,0 0 0,0 0 0,1 0 0,-1 0 0,0 0 0,0 0 0,0 0 0,1 1 0,-1-1 0,-2 1 0,-13 5 0,0 1 0,1 0 0,-30 18 0,33-17 0,-143 80 0,-219 113 0,319-174 0,-352 154 0,403-179 0,0 0 0,1 0 0,-1-1 0,0 1 0,0-1 0,0 0 0,0-1 0,-8 1 0,13-1 0,-1-1 0,0 1 0,0 0 0,1 0 0,-1 0 0,0-1 0,0 1 0,1 0 0,-1-1 0,0 1 0,1-1 0,-1 1 0,1-1 0,-1 1 0,0-1 0,1 1 0,-1-1 0,1 0 0,0 1 0,-1-1 0,1 0 0,-1 0 0,0-2 0,1 1 0,-1 0 0,1 0 0,0-1 0,0 1 0,-1 0 0,1-1 0,1 1 0,-1 0 0,0-1 0,1-1 0,8-32 0,2 1 0,1 0 0,24-48 0,-5 12 0,186-486 0,-1 3 0,-192 500 0,-23 52 0,-1 1 0,1 0 0,-1 0 0,1 0 0,-1 0 0,1 0 0,0 0 0,-1 0 0,1 0 0,0 0 0,0 1 0,0-1 0,0 0 0,0 0 0,0 1 0,0-1 0,1-1 0,-1 3 0,0 0 0,0-1 0,-1 1 0,1 0 0,-1 0 0,1-1 0,0 1 0,-1 0 0,0 0 0,1 0 0,-1 0 0,1 0 0,-1 0 0,0-1 0,0 1 0,1 0 0,-1 0 0,0 0 0,0 0 0,0 0 0,0 0 0,0 1 0,6 88 0,-9 144 0,-1-89 0,-3 206 0,-78 522 0,41-633 0,-19 124 0,61-326 0,2-38 0,0 1 0,0-1 0,0 0 0,0 0 0,0 1 0,0-1 0,1 0 0,-1 1 0,0-1 0,0 0 0,0 0 0,0 1 0,0-1 0,1 0 0,-1 0 0,0 1 0,0-1 0,0 0 0,1 0 0,-1 0 0,0 1 0,0-1 0,1 0 0,-1 0 0,0 0 0,1 0 0,-1 0 0,0 1 0,0-1 0,1 0 0,-1 0 0,0 0 0,1 0 0,-1 0 0,0 0 0,1 0 0,-1 0 0,0 0 0,1 0 0,-1 0 0,0-1 0,0 1 0,1 0 0,-1 0 0,0 0 0,1 0 0,-1 0 0,0 0 0,0-1 0,1 1 0,-1 0 0,0 0 0,0 0 0,0-1 0,1 1 0,-1 0 0,0 0 0,0-1 0,0 1 0,0 0 0,1 0 0,-1-1 0,0 1 0,17-21 0,36-65 0,-3-3 0,39-101 0,-36 65 0,-5-2 0,-7-2 0,-5-1 0,-5-3 0,-7 0 0,12-201 0,-57 432 0,-118 372 0,-33-10 0,160-429 0,-141 354 0,-97 261 0,247-636 0,2-12 0,7-22 0,13-41 0,-14 57 0,0-1 0,0 1 0,1 0 0,0 0 0,0 1 0,1-1 0,0 1 0,0 1 0,1-1 0,0 1 0,0 1 0,0 0 0,1 0 0,16-7 0,40-27 0,-28 9 0,-1-2 0,-2-1 0,-1-2 0,-1-1 0,-3-1 0,-1-2 0,-1-1 0,-3-1 0,33-72 0,-5-14 0,-4-2 0,32-147 0,102-577 0,-143 643 0,117-690 0,-119 608 0,-3-322 0,-36 567 0,1-11 0,-25 250 0,-244 888-373,37-194-198,136-338 571,76-371 0,3 201 0,18-369 0,-1 5 0,1 1 0,0-1 0,1 0 0,1 1 0,1-1 0,0 0 0,5 14 0,-8-27 0,0 0 0,0 0-1,1 0 1,-1-1 0,0 1 0,1 0-1,-1 0 1,1-1 0,-1 1 0,1 0-1,-1-1 1,1 1 0,-1-1-1,1 1 1,0 0 0,-1-1 0,1 1-1,0-1 1,-1 0 0,1 1 0,0-1-1,0 1 1,-1-1 0,1 0 0,0 0-1,0 0 1,0 1 0,1-1 0,0-1 12,-1 1 0,1-1 0,-1 1 0,0-1 0,1 0 0,-1 0 0,1 0 0,-1 1 0,0-1 0,0-1 0,1 1 0,-1 0 0,0 0 0,1-2 0,31-51 565,-32 52-540,41-93 11,-5-2 0,40-158 0,-61 198-35,180-779-13,-42-10 0,-67 354 0,-76 425 0,-7 37 0,1 0 0,1 0 0,2 1 0,16-42 0,-18 64 0,-2 11 0,-1 9 0,0 0 0,-1 0 0,-1 0 0,0 0 0,0 0 0,-2 14 0,0 15 0,1 547-57,1 133-564,49-9 483,7-374 138,-44-284 0,3 0 0,1-1 0,48 97 0,-61-142-2,0-1 0,1 0 0,0 0 0,1-1 0,12 14 0,-17-20 6,0 0 0,1 0 0,-1 0 0,0 0 0,1 0 0,-1 0 0,1 0 0,0 0 0,-1 0 0,1-1 0,0 1 0,-1-1 0,1 0 0,0 1 0,0-1 0,-1 0 0,1 0 0,0 0 0,0 0 0,0 0 0,-1 0 0,1-1 0,0 1 0,0-1 0,-1 1 0,1-1 0,0 1 0,-1-1 0,1 0 0,-1 0 0,1 0 0,-1 0 0,1 0 0,-1 0 0,0 0 0,2-3 0,11-12 94,-1-1 0,0 0 0,-2 0-1,0-1 1,-1-1 0,11-30 0,-17 42-103,180-470-35,-37-28-796,-33 41 161,-19-4-1,-22-4 0,23-882 1,-100 1144 838,0 188 561,1 49-311,-8 436 1877,8-212-2302,-11 1541-636,14-1769 648,5 90 0,-5-112 2,0 0 0,0 0 0,0-1 0,0 1 0,0 0 0,0 0 0,0 0 0,0-1 0,0 1-1,1 0 1,-1 0 0,0-1 0,1 1 0,-1 0 0,0-1 0,1 1 0,-1 0 0,1-1 0,-1 1 0,1 0 0,-1-1 0,1 1 0,0 0 0,11-11 117,11-40 207,-20 43-278,69-184-136,82-334 0,-30-219-399,-65-757 258,-59 1415 229,-8-152 0,10 267 4,-5 47-1,0 7 154,-59 1475-230,29-1247 73,-33 487 0,65-744 0,3-45 206,0-9-5,5-18 142,6-34-184,38-203-159,-12-3 0,-10-2 0,-7-335 0,-26 738 0,-38 224 0,12-133 0,5 15 0,7 254 0,20-490 0,2-22 0,5-31 0,-8 32 0,42-244 0,-12-2 0,-2-490 0,-30 713 0,-5-110 0,4 123 0,-1 0 0,0 0 0,-1 0 0,-1 1 0,-10-24 0,15 40 0,-1-1 0,1 0 0,-1 1 0,0-1 0,1 0 0,-1 1 0,0-1 0,0 1 0,0-1 0,0 1 0,0 0 0,0-1 0,-1 1 0,1 0 0,0 0 0,-1 0 0,1 0 0,-1 0 0,1 0 0,-1 0 0,1 0 0,-1 1 0,0-1 0,1 0 0,-1 1 0,0 0 0,0-1 0,1 1 0,-1 0 0,0 0 0,0 0 0,1 0 0,-1 0 0,0 0 0,0 1 0,1-1 0,-1 1 0,0-1 0,1 1 0,-4 1 0,-2 3 0,-1 0 0,1 0 0,0 1 0,0 0 0,1 0 0,0 1 0,-7 9 0,-36 50 0,3 2 0,-57 114 0,-54 158 0,65-112 0,-119 455 0,170-501 0,-89 306 0,112-443 0,18-45 0,0 1 0,0 0 0,0 0 0,-1-1 0,1 1 0,0 0 0,0-1 0,-1 1 0,1-1 0,0 1 0,-1 0 0,1-1 0,-1 1 0,1-1 0,-1 1 0,1-1 0,-1 1 0,1-1 0,-1 1 0,1-1 0,-1 0 0,0 1 0,1-1 0,-1 0 0,0 1 0,1-1 0,-2 0 0,-5-23 0,6-11 0,2-1 0,7-49 0,-5 56 0,178-1117-825,-104 719 785,-54 295 40,61-379 0,-31 2 0,-52 472-3,-3 54 35,-1 13 83,-137 794 517,100-627-707,-88 440-298,-133 681-164,223-1109 537,36-187 0,12-52 0,204-766 166,-50-10 1,-115 541-167,16-291 0,-66 525-13,1 30 12,0 0 1,0 0 0,-1 0-1,1 0 1,0 0 0,0 0-1,-1 0 1,1 0-1,0 0 1,0 0 0,-1 0-1,1 0 1,0 0 0,0 0-1,0 1 1,-1-1 0,1 0-1,0 0 1,0 0 0,0 0-1,-1 0 1,1 0 0,0 1-1,0-1 1,0 0 0,0 0-1,-1 0 1,1 0 0,0 1-1,0-1 1,0 0 0,0 0-1,0 0 1,0 1 0,0-1-1,0 0 1,-1 0 0,1 0-1,0 1 1,0-1 0,0 0-1,0 0 1,0 1 0,0-1-1,0 0 1,0 0 0,0 1-1,0-1 1,1 0 0,-20 61 91,15-48-29,-302 966-90,55-192-215,42 9 101,203-780 142,6-38 0,0 15 0,14-475 168,5-263-111,-17 412-222,18-611 169,-19 923-4,-1 11 0,0 0 0,1 0 0,0 0 0,1 1 0,5-17 0,-5 26 80,1 7 122,1 13 322,3 471-369,-9-296-149,1 767-6,2-943 0,3-17 0,9-32 0,-13 29 0,320-932 0,-193 503 0,-118 409 0,-7 31 0,-5 36 0,-25 157 0,6-63 0,-2 151 0,24-240-101,1-22-152,-2 0 1,-1 1-1,-1-1 0,-7 30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8:16.61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4249 24575,'17'87'0,"-6"137"0,1 7 0,-3-141 0,4 0 0,4-1 0,4-1 0,59 156 0,-40-156 0,4-1 0,4-3 0,88 117 0,210 205 0,-310-368 0,2-1 0,1-1 0,2-3 0,1-1 0,1-2 0,2-3 0,1-1 0,1-2 0,1-2 0,1-2 0,0-3 0,2-1 0,0-3 0,1-2 0,64 5 0,371-13 0,-234-7 0,-160 6 0,-33 0 0,111-10 0,-153 6 0,-1-1 0,0-1 0,0-1 0,0 0 0,0-1 0,-1-1 0,0 0 0,0-1 0,-1-1 0,26-19 0,-28 16 0,0-1 0,-1 0 0,-1-1 0,0 0 0,-1-1 0,-1 0 0,0-1 0,-1 0 0,0 0 0,-2-1 0,6-17 0,3-23 0,16-117 0,-13-13 0,-13 155 0,-1 1 0,-1-1 0,-2 1 0,-6-57 0,5 86 0,-1 0 0,1 0 0,-1 0 0,0 0 0,0 0 0,0 0 0,0 0 0,0 0 0,-1 0 0,1 1 0,-1-1 0,1 0 0,-1 1 0,1-1 0,-1 1 0,0 0 0,0-1 0,0 1 0,1 0 0,-1 0 0,0 0 0,0 1 0,-1-1 0,1 0 0,-3 0 0,-7-1 0,-1 0 0,1 1 0,-20 0 0,16 0 0,-157 1 10,-284 35 0,-167 68-770,133 1 599,369-72 167,-227 94 0,320-113-8,0 1 0,1 1 0,0 2 0,2 1 0,-43 36-1,61-47 11,1 0-1,0 0 0,1 1 1,-1 0-1,1 0 0,1 1 1,-1-1-1,2 1 0,-1 0 1,1 1-1,0-1 0,1 1 1,0 0-1,1 0 0,0 0 1,1 0-1,0 0 0,0 0 1,1 0-1,0 0 0,3 16 1,0-10 61,1 0 1,1 0 0,0-1-1,1 0 1,1 0 0,0-1-1,1 1 1,1-2-1,18 24 1,-11-18-52,1-2 1,2 0-1,-1-1 0,2 0 0,38 22 0,-7-10-31,2-3 0,1-3 0,1-1 0,95 21 0,-77-24 13,0-4 0,1-4 0,0-2 0,0-4 0,119-7 0,-178 1 0,0-1 0,-1 0 0,1 0 0,-1-2 0,0 0 0,0 0 0,0-1 0,0-1 0,-1 0 0,-1-1 0,17-13 0,-12 6 0,-1 0 0,0-1 0,-1-1 0,-1 0 0,-1-1 0,21-38 0,-8 4 0,-4 0 0,-1-2 0,-3-1 0,-3 0 0,10-61 0,-9 34 0,-3-1 0,-5-1 0,-2 0 0,-7-85 0,0 162 0,0 0 0,-1 1 0,0-1 0,0 1 0,0-1 0,-1 1 0,0 0 0,0 0 0,-1 0 0,1 0 0,-1 1 0,-1-1 0,1 1 0,-1 0 0,0 1 0,0-1 0,0 1 0,-1 0 0,1 0 0,-1 0 0,0 1 0,0 0 0,-13-5 0,14 6 0,0 0 0,-1 1 0,1-1 0,0 1 0,-1 0 0,1 1 0,-1-1 0,0 1 0,1 0 0,-1 0 0,1 1 0,-1 0 0,1 0 0,-1 0 0,1 1 0,0-1 0,0 1 0,-1 0 0,1 1 0,0 0 0,1-1 0,-1 1 0,1 1 0,-1-1 0,1 1 0,0 0 0,0 0 0,0 0 0,-5 8 0,1 1 0,1 1 0,1 0 0,0 0 0,0 0 0,2 1 0,0-1 0,0 1 0,2 0 0,-1 0 0,2 1 0,0-1 0,2 23 0,1-18 0,0 0 0,2 0 0,0-1 0,1 1 0,0-1 0,2 0 0,0 0 0,2-1 0,12 21 0,-3-12 0,2-1 0,1-1 0,1-1 0,1 0 0,1-2 0,1-1 0,0 0 0,57 32 0,-57-39 0,1-1 0,0 0 0,1-2 0,0-1 0,0-2 0,1 0 0,1-2 0,-1-1 0,1-1 0,43 0 0,-64-5 0,-1 0 0,1 0 0,-1-1 0,1 0 0,-1 0 0,0-1 0,0 0 0,0 0 0,0-1 0,0 1 0,-1-1 0,0-1 0,1 0 0,-2 1 0,1-2 0,0 1 0,-1-1 0,0 0 0,-1 0 0,1 0 0,-1 0 0,0-1 0,-1 0 0,1 0 0,-2 0 0,1 0 0,-1 0 0,3-15 0,-2 12 0,-1-1 0,0 1 0,-1-1 0,0 0 0,-1 0 0,0 1 0,-1-1 0,0 0 0,0 1 0,-1-1 0,-1 1 0,0-1 0,0 1 0,-1 0 0,0 0 0,-1 1 0,0-1 0,0 1 0,-1 0 0,-9-10 0,3 8 0,0 1 0,-1 0 0,0 1 0,-1 0 0,0 2 0,0-1 0,-1 1 0,0 1 0,0 1 0,-1 0 0,1 1 0,-1 1 0,0 0 0,0 1 0,0 1 0,-21 0 0,4 2 0,0 2 0,0 1 0,1 1 0,-1 2 0,1 1 0,1 1 0,-32 14 0,14 1 0,1 2 0,1 2 0,2 1 0,0 3 0,2 2 0,2 2 0,1 1 0,2 2 0,2 2 0,-51 72 0,81-105 0,1 1 0,-1 0 0,1 0 0,1 0 0,0 0 0,0 1 0,-4 15 0,8-21 0,-1-1 0,1 0 0,0 1 0,0-1 0,0 0 0,1 1 0,-1-1 0,1 0 0,-1 1 0,1-1 0,0 0 0,1 0 0,-1 0 0,0 0 0,1 0 0,0 0 0,0 0 0,0-1 0,0 1 0,0 0 0,0-1 0,1 0 0,-1 1 0,1-1 0,-1 0 0,6 3 0,12 6 0,0 0 0,1-1 0,0-1 0,40 12 0,95 15 0,-128-31 0,56 13 0,1-5 0,1-3 0,140-3 0,-224-7 0,1 0 0,-1 0 0,0 0 0,1 0 0,-1 0 0,1-1 0,-1 1 0,0-1 0,0 0 0,1 0 0,-1 0 0,0 0 0,0 0 0,0 0 0,0 0 0,0-1 0,0 1 0,0-1 0,0 1 0,-1-1 0,1 0 0,-1 0 0,1 0 0,-1 0 0,0 0 0,0 0 0,1 0 0,-1-2 0,1-4 0,-1 0 0,0 0 0,0 0 0,-1 0 0,0-1 0,-2-14 0,-1 4 0,-1 0 0,-1 0 0,-1 0 0,0 1 0,-1 0 0,-1 0 0,-1 1 0,0 0 0,-1 0 0,-1 1 0,-1 0 0,0 1 0,-1 1 0,-1 0 0,-21-18 0,-4 0 0,-2 2 0,-1 2 0,-1 1 0,-82-37 0,51 32 0,-2 3 0,-87-20 0,120 38 0,-1 2 0,0 3 0,0 1 0,-1 2 0,-65 4 0,100 0 0,0 0 0,0 0 0,0 1 0,0 1 0,0-1 0,1 2 0,-1-1 0,1 1 0,0 1 0,-13 7 0,17-8 0,1 0 0,0 0 0,-1 0 0,1 1 0,1-1 0,-1 1 0,1 0 0,0 0 0,0 1 0,0-1 0,1 1 0,-1-1 0,1 1 0,1 0 0,-1-1 0,1 1 0,0 0 0,0 11 0,1-6 0,0 0 0,0 0 0,1 1 0,1-1 0,0 0 0,1 0 0,0 0 0,1 0 0,0-1 0,0 1 0,1-1 0,0 0 0,1-1 0,0 1 0,1-1 0,0 0 0,0-1 0,1 1 0,0-2 0,1 1 0,15 11 0,11 4 0,1-1 0,0-2 0,2-2 0,60 22 0,3-7 0,1-4 0,1-5 0,2-4 0,0-5 0,0-4 0,1-5 0,130-9 0,-221 3 0,-1-2 0,1 1 0,-1-2 0,0 0 0,1-1 0,-1 0 0,24-11 0,-30 10 0,1 0 0,-1 0 0,-1-1 0,1 0 0,-1 0 0,0-1 0,0 0 0,-1 0 0,1 0 0,-2-1 0,1 0 0,7-15 0,10-29 0,21-65 0,-33 82 0,1 0 0,2 1 0,1 0 0,2 1 0,33-49 0,-49 81 0,0 0 0,-1 0 0,1 0 0,-1 1 0,1-1 0,0 0 0,0 0 0,0 1 0,-1-1 0,1 0 0,0 1 0,0-1 0,0 1 0,0-1 0,0 1 0,0-1 0,0 1 0,1 0 0,-1 0 0,-1 0 0,1 0 0,0 0 0,-1 0 0,1 1 0,-1-1 0,1 0 0,-1 1 0,0-1 0,1 0 0,-1 1 0,1-1 0,-1 1 0,0-1 0,1 0 0,-1 1 0,0-1 0,1 1 0,-1-1 0,0 1 0,1-1 0,-1 1 0,0 0 0,0 0 0,8 53 0,-5-22 0,-3-31 0,0 0 0,1 0 0,-1 0 0,0 0 0,0-1 0,0 1 0,1 0 0,-1 0 0,0 0 0,1 0 0,-1 0 0,1 0 0,-1 0 0,1 0 0,-1-1 0,1 1 0,0 0 0,-1 0 0,1-1 0,0 1 0,0-1 0,-1 1 0,1 0 0,0-1 0,0 1 0,0-1 0,0 0 0,0 1 0,0-1 0,0 0 0,0 1 0,-1-1 0,1 0 0,0 0 0,0 0 0,0 0 0,2 0 0,-1-1 0,-1 0 0,1 0 0,0 0 0,-1-1 0,0 1 0,1 0 0,-1-1 0,0 1 0,1-1 0,-1 1 0,0-1 0,0 0 0,0 1 0,-1-1 0,1 0 0,0 0 0,-1 0 0,1 1 0,0-4 0,5-31 0,-2-1 0,-2 0 0,-1 0 0,-4-42 0,1 0 0,-1-257 0,5-659 0,0 959 0,1 0 0,10-45 0,-9 63 0,1 0 0,0 0 0,2 0 0,0 1 0,1 0 0,11-19 0,-18 34 0,0 1 0,0 0 0,-1 0 0,1-1 0,0 1 0,0 0 0,0 0 0,0 0 0,0 0 0,1 0 0,-1 0 0,0 0 0,0 0 0,1 1 0,-1-1 0,0 0 0,1 1 0,-1-1 0,0 1 0,1-1 0,-1 1 0,1 0 0,-1 0 0,4 0 0,-3 0 0,1 1 0,-1 0 0,0 0 0,0 0 0,1 0 0,-1 0 0,0 0 0,0 1 0,0-1 0,0 1 0,-1 0 0,1-1 0,3 5 0,5 7 0,-1 1 0,0 0 0,11 25 0,-17-32 0,29 62 0,-3 2 0,-4 0 0,21 97 0,-24-63 0,14 191 0,-33-168 0,5 60 0,-3-165 0,-2-34 0,-1-40 0,-8-14 0,-4 0 0,-2 0 0,-28-88 0,-7-33 0,20 37 0,7 0 0,7-2 0,6-172 0,5 254 0,-3 58 0,-1 20 0,-4 23 0,-9 83 0,6 0 0,4 0 0,9 177 0,0-280 0,2 0 0,-1 0 0,2 0 0,3 12 0,-5-21 0,0-1 0,0 1 0,0-1 0,0 1 0,1-1 0,-1 1 0,1-1 0,0 0 0,-1 0 0,5 4 0,-5-6 0,0 1 0,0 0 0,0-1 0,0 1 0,0-1 0,0 1 0,0-1 0,0 0 0,0 0 0,0 1 0,0-1 0,0 0 0,1 0 0,-1 0 0,0 0 0,0 0 0,0 0 0,0 0 0,0-1 0,0 1 0,1 0 0,-1-1 0,0 1 0,0-1 0,0 1 0,1-2 0,1 1 0,-1-1 0,1 0 0,-1 0 0,0-1 0,0 1 0,0 0 0,0-1 0,0 1 0,-1-1 0,1 0 0,-1 1 0,1-1 0,-1 0 0,0 0 0,1-6 0,8-51 0,-8 49 0,10-163 0,-11-191 0,-2 273 0,-11-413 0,-2-228 0,13 549 0,-8 1 0,-61-334 0,67 505 0,-50-260 0,44 204 0,2-1 0,3-70 0,7-862 0,-4 553 0,5 519 0,3 0 0,19 86 0,2 6 0,-15-42 0,-4 0 0,-6 0 0,-6 0 0,-34 234 0,-69 432 0,95-619 0,8 0 0,30 289 0,35-114 0,10 99 0,-71-428 0,0-8 0,0 0 0,0 0 0,-1 0 0,0 1 0,-1-1 0,1 0 0,-1 0 0,-3 12 0,4-18 0,0 0 0,0 0 0,0 1 0,0-1 0,0 0 0,0 0 0,-1 0 0,1 1 0,0-1 0,0 0 0,0 0 0,0 1 0,0-1 0,0 0 0,0 0 0,-1 0 0,1 0 0,0 1 0,0-1 0,0 0 0,0 0 0,-1 0 0,1 0 0,0 0 0,0 1 0,0-1 0,-1 0 0,1 0 0,0 0 0,0 0 0,-1 0 0,1 0 0,0 0 0,0 0 0,0 0 0,-1 0 0,1 0 0,0 0 0,0 0 0,-1 0 0,1 0 0,0 0 0,0 0 0,0 0 0,-1 0 0,1 0 0,0-1 0,-1 1 0,-8-14 0,-2-20 0,-4-53 0,-9-162 0,22-95 0,3 194 0,1-392 0,-3-585 0,-27 696 0,14 340 0,-3 0 0,-48-144 0,61 222 0,-24-57 0,27 68 0,0-1 0,-1 0 0,1 1 0,-1-1 0,0 1 0,1 0 0,-1 0 0,0-1 0,0 1 0,0 0 0,-1 0 0,1 1 0,0-1 0,-1 0 0,1 1 0,-1 0 0,0-1 0,1 1 0,-1 0 0,-5-1 0,7 2 0,-1 0 0,1 1 0,0-1 0,-1 0 0,1 1 0,-1-1 0,1 1 0,0-1 0,0 1 0,-1 0 0,1-1 0,0 1 0,0 0 0,0 0 0,0 0 0,0 0 0,0 0 0,0 0 0,0 0 0,0 0 0,0 1 0,0-1 0,1 0 0,-1 0 0,0 3 0,-13 38 0,13-36 0,-13 57 0,4 1 0,-5 87 0,11 135 0,4-209 0,47 541 0,-3-107 0,-42-479 0,20 391 0,-10-303 0,41 177 0,-39-255 0,-14-42 0,0 1 0,0-1 0,0 0 0,0 0 0,0 0 0,0 0 0,0 1 0,0-1 0,0 0 0,0 0 0,0 0 0,0 0 0,0 1 0,0-1 0,0 0 0,1 0 0,-1 0 0,0 0 0,0 0 0,0 1 0,0-1 0,0 0 0,0 0 0,0 0 0,0 0 0,1 0 0,-1 0 0,0 1 0,0-1 0,0 0 0,0 0 0,1 0 0,-1 0 0,0 0 0,0 0 0,0 0 0,0 0 0,1 0 0,-1 0 0,0 0 0,0 0 0,0 0 0,0 0 0,1 0 0,-1 0 0,0 0 0,0 0 0,0 0 0,0 0 0,1 0 0,-1 0 0,0 0 0,0-1 0,0 1 0,0 0 0,3-26 0,-9-93 0,-6 0 0,-35-156 0,22 141 0,-170-899 0,129 692 0,61 312 0,-67-387 0,60 318 0,4-1 0,7-120 0,2 200 0,1 29 0,-1 35 0,-1 1408 0,0 80 0,22-944 0,-9-442 0,65 287 0,-22-263 0,-39-131 0,-3 1 0,-1 0 0,-2 1 0,-2 1 0,4 53 0,-9-78 0,2-42 0,95-757 0,-43-127 0,-49-2 0,-7 1617 0,-5-352 0,1-104 0,5 268 0,-3-516 0,0 14 0,1 1 0,1-1 0,8 35 0,-4-85 0,-2-241-214,-59-507 1,-124-258-215,-63 66 571,235 953 116,-27-75 195,29 85-454,1 0 0,-1 0 0,-1 0-1,0 1 1,0 0 0,-14-14 0,18 21 0,1 1 0,-1 0 0,0-1 0,0 1 0,1 0 0,-1 0 0,0 0 0,0 0 0,0 0 0,0 1 0,0-1 0,0 0 0,0 1 0,0 0 0,-1-1 0,1 1 0,0 0 0,0 0 0,0 0 0,0 1 0,-3-1 0,0 2 0,0-1 0,0 1 0,0 0 0,1 1 0,-1-1 0,1 1 0,-1 0 0,-6 5 0,-5 7 0,1 0 0,0 1 0,-16 22 0,4-1 0,1 2 0,2 1 0,2 0 0,2 2 0,-17 49 0,16-26 0,2 0 0,-17 128 0,20-5 0,14 301 0,5-330 0,9 166 0,14-1 0,70 324 0,43 30 0,-131-754 0,9-1364 0,-19 977 0,2 432 0,0-149 0,-30-243 0,22 382 0,-2 1 0,-1 0 0,-2 1 0,-2 0 0,-35-63 0,37 86 0,4 20 0,-3 32 0,10-27 0,-20 100 0,-16 204 0,26 120 0,20-141-190,67 437-1,112 285-575,-134-752 861,304 1562-180,-348-1780-72,18 105 843,-24-127-564,-2 1 0,0-1-1,-1 0 1,-4 33-1,1-139-121,1-1397 0,3 792 0,-4 708 0,0 0 0,-1 0 0,-11 28 0,0 1 0,-178 504 0,-45-14 0,234-529 0,-35 86 0,34-122 0,14-385 0,67-449 0,-4 370-526,28-230 276,-53 2 261,-49 667 4,-3 101 307,1-2-21,-15 96-255,-6-1 0,-81 257 0,-141 264-57,80-275 11,-318 539 0,453-875 0,18-32 0,1 0 0,1 2 0,1-1 0,1 1 0,-11 35 0,36-110 0,3 2 0,2 0 0,2 1 0,31-51 0,-8 13 0,530-1052 0,-538 1065 0,64-129 0,155-234 0,-245 422 0,0 1 0,0 0 0,2 1 0,17-17 0,-30 31 0,1-1 0,-1 0 0,1 0 0,0 1 0,-1-1 0,1 0 0,0 1 0,0-1 0,0 0 0,-1 1 0,1-1 0,0 1 0,0 0 0,0-1 0,0 1 0,0 0 0,0-1 0,0 1 0,0 0 0,0 0 0,0 0 0,0 0 0,0 0 0,0 0 0,0 0 0,0 0 0,0 1 0,0-1 0,0 0 0,0 0 0,0 1 0,0-1 0,-1 1 0,1-1 0,0 1 0,0-1 0,0 1 0,0-1 0,-1 1 0,1 0 0,1 1 0,0 2 0,0 1 0,1-1 0,-2 1 0,1 0 0,0 0 0,-1 0 0,1 6 0,9 61 0,-2 0 0,-2 136 0,-31 149 0,-18-35-306,-130 501 0,-176 291 25,323-1043 281,-59 172 741,84-243-718,-1-27 189,3-53-371,-1 57 235,2-126-76,8 0 0,39-199 0,158-373 0,57 17 0,-187 503 0,-30 82 0,-39 102 0,-11 27 0,-14 34 0,-68 126 0,-9-4 0,-6-3 0,-7-5 0,-199 226 0,235-306 0,-3-2 0,-4-4 0,-2-3 0,-4-4 0,-163 98 0,217-149 0,28-13 0,1-1 0,0 0 0,0 0 0,0 0 0,0 0 0,-1 0 0,1 1 0,0-1 0,0 0 0,0 0 0,-1 0 0,1 0 0,0 0 0,0 0 0,0 0 0,-1 0 0,1 0 0,0 0 0,0 0 0,-1 0 0,1 0 0,0 0 0,0 0 0,0 0 0,-1 0 0,1 0 0,0 0 0,0 0 0,0 0 0,-1 0 0,1 0 0,0 0 0,0 0 0,0-1 0,-1 1 0,1 0 0,0 0 0,0 0 0,0 0 0,0 0 0,-1-1 0,1 1 0,0 0 0,0 0 0,0 0 0,0-1 0,0 1 0,0 0 0,0 0 0,-1 0 0,1-1 0,0 1 0,0 0 0,0 0 0,0-1 0,0 1 0,0 0 0,0 0 0,0 0 0,0-1 0,0 1 0,0 0 0,1 0 0,-1-1 0,0 1 0,0 0 0,0 0 0,0 0 0,0-1 0,11-18 0,-10 18 0,235-300 0,27 16 0,63-72 0,-305 333 0,-24 31 0,-37 45 0,-85 93 0,-6-5 0,-250 206 0,-343 186 0,676-501 0,30-23 0,19-17 0,24-22 0,13-9 0,3 2 0,1 2 0,75-51 0,-36 37 0,112-53 0,-188 100 0,25-9 0,-29 12 0,-1 0 0,0-1 0,1 1 0,-1 0 0,0 0 0,1 0 0,-1 0 0,1 0 0,-1 0 0,0 0 0,1 0 0,-1 0 0,1 0 0,-1 0 0,0 0 0,1 1 0,-1-1 0,0 0 0,1 0 0,-1 0 0,0 0 0,1 1 0,-1-1 0,0 0 0,1 0 0,-1 0 0,0 1 0,0-1 0,1 0 0,-1 1 0,0-1 0,0 0 0,1 1 0,-1-1 0,0 0 0,0 1 0,0-1 0,0 0 0,0 1 0,1-1 0,-1 0 0,0 1 0,0-1 0,0 1 0,0-1 0,0 0 0,0 1 0,0-1 0,0 0 0,-1 1 0,1-1 0,0 1 0,0-1 0,0 0 0,0 1 0,0-1 0,-1 0 0,1 1 0,0-1 0,0 0 0,0 1 0,-1-1 0,1 0 0,0 0 0,0 1 0,-1-1 0,-10 21 0,0 0 0,-1 0 0,-1-2 0,-1 1 0,0-2 0,-2 0 0,-30 27 0,21-23 0,-1 0 0,-1-2 0,-1-2 0,-58 30 0,70-41 0,1-1 0,-2 0 0,1-1 0,-19 2 0,28-6 0,0 0 0,0 0 0,0 0 0,1-1 0,-1-1 0,0 1 0,0-1 0,0 0 0,0 0 0,0-1 0,1 0 0,-12-5 0,14 4 0,1 0 0,0 0 0,-1-1 0,2 1 0,-1-1 0,0 0 0,1 1 0,-1-1 0,1 0 0,0-1 0,1 1 0,-1 0 0,1 0 0,-1-1 0,1 1 0,1-1 0,-1 1 0,1-1 0,-1 1 0,1-1 0,1-5 0,0-12 0,0 0 0,2 1 0,4-22 0,4 1 0,2 1 0,1 1 0,3 0 0,22-42 0,96-146 0,-130 222 0,66-102 0,-38 62 0,-2-1 0,-2-2 0,-2-1 0,24-63 0,-50 111 0,0 0 0,0-1 0,-1 1 0,1 0 0,-1 0 0,1 0 0,-1 0 0,0 0 0,0-1 0,0 1 0,0 0 0,0 0 0,-1 0 0,0-3 0,1 5 0,0-1 0,-1 0 0,1 1 0,-1-1 0,1 1 0,-1-1 0,1 1 0,-1 0 0,1-1 0,-1 1 0,1 0 0,-1-1 0,1 1 0,-1 0 0,0-1 0,1 1 0,-1 0 0,0 0 0,1 0 0,-1 0 0,0 0 0,1-1 0,-1 1 0,0 0 0,1 1 0,-1-1 0,0 0 0,-1 0 0,-5 2 0,-1 1 0,0 0 0,1 0 0,0 1 0,0 0 0,-10 6 0,-244 167 0,251-170 0,3-3 0,1 0 0,0 0 0,0 1 0,0 0 0,0 0 0,1 0 0,0 1 0,-7 9 0,12-14 0,-1-1 0,1 0 0,0 1 0,0-1 0,0 1 0,0-1 0,0 0 0,0 1 0,0-1 0,0 1 0,0-1 0,0 1 0,0-1 0,0 0 0,0 1 0,0-1 0,0 1 0,0-1 0,0 1 0,0-1 0,0 0 0,1 1 0,-1-1 0,0 1 0,0-1 0,1 0 0,-1 1 0,0-1 0,0 0 0,1 0 0,-1 1 0,0-1 0,1 0 0,-1 1 0,0-1 0,1 0 0,-1 0 0,1 0 0,-1 0 0,0 1 0,1-1 0,-1 0 0,1 0 0,-1 0 0,1 0 0,-1 0 0,0 0 0,1 0 0,-1 0 0,1 0 0,-1 0 0,1 0 0,0-1 0,28-2 0,238-71 0,-91 22 0,-119 35 0,-37 10 0,1 1 0,0 1 0,41-6 0,-61 11 0,-1 0 0,0 0 0,0 0 0,0 0 0,1 0 0,-1 0 0,0-1 0,0 1 0,1 0 0,-1 0 0,0 0 0,0 0 0,1 0 0,-1 0 0,0 0 0,1 0 0,-1 0 0,0 0 0,0 0 0,1 0 0,-1 0 0,0 1 0,0-1 0,1 0 0,-1 0 0,0 0 0,0 0 0,0 0 0,1 0 0,-1 1 0,0-1 0,0 0 0,0 0 0,1 0 0,-1 0 0,0 1 0,0-1 0,0 0 0,0 0 0,1 1 0,-1-1 0,0 0 0,0 0 0,0 1 0,0-1 0,0 0 0,0 0 0,0 1 0,0-1 0,0 0 0,0 0 0,0 1 0,0-1 0,0 0 0,0 0 0,0 1 0,0-1 0,0 0 0,0 0 0,0 1 0,-1-1 0,1 0 0,0 0 0,0 1 0,0-1 0,0 0 0,0 0 0,-1 1 0,-14 15 0,-49 33 0,-2-3 0,-2-2 0,-84 38 0,53-28 0,53-29 0,25-15 0,0 0 0,1 2 0,1 0 0,0 1 0,1 1 0,-28 28 0,45-41 0,0-1 0,0 1 0,0 0 0,0 0 0,1 0 0,-1 0 0,0 0 0,1 0 0,-1 0 0,1 0 0,-1 0 0,1 0 0,-1 0 0,1 0 0,0 0 0,-1 1 0,1-1 0,0 0 0,0 0 0,0 0 0,0 0 0,0 1 0,0-1 0,0 0 0,1 0 0,-1 2 0,1-2 0,1 0 0,-1 0 0,0 0 0,0 0 0,1 0 0,-1 0 0,0 0 0,1-1 0,-1 1 0,1-1 0,-1 1 0,1-1 0,-1 1 0,1-1 0,-1 0 0,4 0 0,10 1 0,1-1 0,-1-1 0,15-3 0,-24 4 0,-4-1 0,1 0 0,-1 1 0,0 0 0,1 0 0,-1-1 0,1 1 0,-1 1 0,0-1 0,1 0 0,-1 1 0,1-1 0,-1 1 0,0-1 0,0 1 0,5 2 0,-7-2 0,1-1 0,-1 1 0,0-1 0,1 1 0,-1-1 0,0 1 0,0 0 0,1-1 0,-1 1 0,0-1 0,0 1 0,0-1 0,0 1 0,0 0 0,0-1 0,0 1 0,0-1 0,0 1 0,0 0 0,0-1 0,0 1 0,0-1 0,-1 2 0,-13 22 0,-16 10 0,-1-1 0,-53 42 0,-21 21 0,92-82 0,16-19 0,16-25 0,-12 14 0,0-1 0,-1 0 0,-1 0 0,-1-1 0,0 1 0,-1-1 0,-1 0 0,-1 0 0,-1 0 0,-2-33 0,0 46 0,0 0 0,0 0 0,0 1 0,0-1 0,-1 0 0,0 1 0,0-1 0,0 1 0,-7-7 0,8 9 0,-1-1 0,0 0 0,1 1 0,0-1 0,-1 0 0,1-1 0,0 1 0,1 0 0,-1 0 0,1-1 0,-1 1 0,1-1 0,0 0 0,0 1 0,1-1 0,-1 0 0,1 1 0,-1-1 0,2-6 0,11-28 0,-10 34 0,0-1 0,0 0 0,0 0 0,0 1 0,-1-1 0,0 0 0,0 0 0,-1-1 0,1 1 0,-1 0 0,0 0 0,-2-9 0,2 11 0,0 1 0,0-1 0,0 1 0,0 0 0,1-1 0,-1 1 0,0 0 0,1-1 0,0 1 0,-1 0 0,1 0 0,0-1 0,0 1 0,0 0 0,1 0 0,-1 0 0,2-2 0,34-40 0,-16 19 0,-14 14 0,20-30 0,-25 39 0,-1 0 0,0 0 0,0 0 0,0-1 0,-1 1 0,1 0 0,-1 0 0,1 0 0,-1-1 0,1 1 0,-1 0 0,0 0 0,0-1 0,0 1 0,-1 0 0,1 0 0,-1-3 0,0 4 0,1 0 0,-1 0 0,0 0 0,0 0 0,0 0 0,1 0 0,-1 0 0,0 1 0,0-1 0,0 0 0,0 1 0,0-1 0,-1 1 0,1-1 0,0 1 0,0-1 0,0 1 0,0 0 0,0 0 0,-1-1 0,1 1 0,0 0 0,0 0 0,0 0 0,-1 0 0,0 1 0,-40 6 0,23-3 0,17-4 0,-1 0 0,1 0 0,-1 0 0,1 0 0,0-1 0,-1 1 0,1-1 0,0 0 0,-1 1 0,1-1 0,0 0 0,0-1 0,0 1 0,0 0 0,0 0 0,0-1 0,0 1 0,0-1 0,1 0 0,-1 0 0,1 1 0,-1-1 0,1 0 0,-1 0 0,1 0 0,0-1 0,0 1 0,0 0 0,0 0 0,1-1 0,-1 1 0,0-3 0,-3-11 0,1-1 0,0 1 0,-1-28 0,3 26 0,-44-370 0,22 202 0,15 165 0,8 21 0,0 0 0,-1 0 0,1 0 0,-1 0 0,1 0 0,0 0 0,-1 0 0,1 0 0,-1 0 0,1 0 0,0 0 0,-1 0 0,1 0 0,-1 0 0,1 0 0,0 1 0,-1-1 0,1 0 0,0 0 0,-1 0 0,1 1 0,0-1 0,-1 0 0,1 0 0,0 1 0,-1-1 0,1 0 0,0 1 0,0-1 0,-1 1 0,-2 3 0,0 0 0,0 1 0,1-1 0,0 1 0,0 0 0,-3 8 0,-3 21 0,1 1 0,1 0 0,2 0 0,1 1 0,3-1 0,0 1 0,2-1 0,2 0 0,1 1 0,2-1 0,19 58 0,-6-25 0,-4 1 0,-2 0 0,-4 2 0,-2-1 0,-4 1 0,-5 72 0,1-143 0,0 0 0,1 0 0,-1 1 0,0-1 0,0 0 0,0 0 0,0 0 0,0 0 0,0 1 0,0-1 0,1 0 0,-1 0 0,0 0 0,0 1 0,0-1 0,0 0 0,0 0 0,0 0 0,0 1 0,0-1 0,0 0 0,0 0 0,0 0 0,0 1 0,0-1 0,0 0 0,0 0 0,-1 0 0,1 1 0,0-1 0,0 0 0,0 0 0,0 0 0,0 0 0,0 1 0,0-1 0,-1 0 0,1 0 0,0 0 0,0 0 0,0 0 0,0 1 0,-1-1 0,1 0 0,0 0 0,0 0 0,0 0 0,-1 0 0,1 0 0,0 0 0,0 0 0,0 0 0,-1 0 0,1 0 0,0 0 0,0 0 0,0 0 0,-1 0 0,1 0 0,0 0 0,-10-17 0,-12-39 0,20 49 0,-168-373 0,113 267 0,5-3 0,-52-169 0,97 252 0,1 0 0,1 0 0,2-1 0,2 1 0,1-1 0,1 0 0,2 1 0,1-1 0,13-49 0,13-20 0,69-162 0,-51 146 0,-12 27 0,111-271 0,-100 259 0,86-137 0,-108 204 0,1 2 0,1 1 0,2 1 0,1 1 0,2 1 0,1 2 0,1 2 0,1 1 0,2 2 0,0 1 0,2 2 0,0 1 0,43-14 0,-77 32 0,5-2 0,0 1 0,0 0 0,1 0 0,-1 1 0,16-1 0,-24 3 0,1 0 0,-1 0 0,0 0 0,0 0 0,0 0 0,0 1 0,0-1 0,0 1 0,0 0 0,0 0 0,-1-1 0,1 1 0,0 0 0,0 0 0,0 1 0,-1-1 0,1 0 0,-1 1 0,1-1 0,-1 1 0,1-1 0,-1 1 0,0 0 0,0-1 0,0 1 0,0 0 0,0 0 0,0 0 0,0 0 0,-1 0 0,1 0 0,-1 0 0,1 0 0,-1 3 0,3 17 0,-2 1 0,0-1 0,-2 1 0,0-1 0,-5 25 0,-29 117 0,28-133 0,-24 86 0,-5-1 0,-82 178 0,-147 199 0,209-399 0,-268 477 0,293-516 0,25-51 0,7-14 0,11-20 0,431-928 0,-409 875 0,355-924 0,-352 887 0,23-135 0,-116 469 0,-1 35 0,-152 531 0,164-654 0,-232 735 0,241-723 0,-107 357 0,128-461 0,11-28 0,2-8 0,4-15 0,10-29 0,299-798 0,-261 718 0,97-232 0,40-100 0,-162 390 0,-22 139 0,-70 487 0,29-289 0,-66 1039 0,104-1280 0,-1 4 0,1-1 0,2 1 0,1-1 0,10 42 0,-13-72 0,0 0 0,0 0 0,0 0 0,0 0 0,1-1 0,-1 1 0,0 0 0,1 0 0,-1 0 0,0-1 0,1 1 0,-1 0 0,1 0 0,-1-1 0,1 1 0,-1 0 0,1-1 0,0 1 0,-1-1 0,1 1 0,0-1 0,0 1 0,1 0 0,-2-1 0,1 0 0,0-1 0,0 1 0,-1 0 0,1-1 0,0 1 0,0 0 0,-1-1 0,1 1 0,0-1 0,-1 1 0,1-1 0,-1 1 0,1-1 0,-1 1 0,1-1 0,-1 0 0,1 1 0,-1-1 0,1-1 0,21-44 0,-22 45 0,124-373 0,-32 88 0,320-885 0,-347 976 0,-8-2 0,-9-3 0,-8-1 0,14-228 0,-45 18 0,-31 537 0,-11 153 0,13 1 0,12 1 0,39 399 0,-11-506 0,32 372 0,-42-433 0,1 31 0,-9-837 0,-5 344 0,4 196 0,-19-451 0,10 532 0,-3 1 0,-3 0 0,-3 1 0,-3 1 0,-3 1 0,-42-86 0,59 140 0,-22-38 0,27 49 0,0 1 0,-1-1 0,0 1 0,1 0 0,-1 0 0,0-1 0,0 1 0,0 0 0,0 1 0,0-1 0,-1 0 0,1 1 0,0-1 0,-6-1 0,7 3 0,-1 1 0,1-1 0,-1 1 0,1 0 0,0 0 0,-1 0 0,1-1 0,0 1 0,-1 1 0,1-1 0,0 0 0,0 0 0,0 0 0,0 0 0,0 1 0,0-1 0,1 1 0,-1-1 0,0 0 0,1 1 0,-1-1 0,1 1 0,-1-1 0,1 1 0,0 2 0,-1-2 0,-14 52 0,2 0 0,3 1 0,-5 100 0,10-95 0,-13 164 0,10 0 0,9 1 0,11 0 0,49 274 0,-26-309 0,116 363 0,-135-516 0,-16-37 0,0 0 0,0 1 0,0-1 0,0 0 0,0 0 0,0 0 0,0 1 0,0-1 0,0 0 0,0 0 0,0 0 0,1 1 0,-1-1 0,0 0 0,0 0 0,0 0 0,0 1 0,0-1 0,0 0 0,1 0 0,-1 0 0,0 0 0,0 0 0,0 1 0,0-1 0,1 0 0,-1 0 0,0 0 0,0 0 0,0 0 0,1 0 0,-1 0 0,0 0 0,0 0 0,0 0 0,1 0 0,-1 0 0,0 0 0,0 0 0,1 0 0,-1 0 0,0 0 0,0 0 0,0 0 0,1 0 0,-1 0 0,0 0 0,0 0 0,0 0 0,1-1 0,-1 1 0,0 0 0,0 0 0,0 0 0,0 0 0,0 0 0,1-1 0,4-17 0,-2-29 0,-8-853 0,3 789 0,-16-264 0,8 288 0,-3 1 0,-32-107 0,11 96 0,30 89 0,0 0 0,0 0 0,0 0 0,-1 1 0,0 0 0,-1 0 0,0 0 0,0 1 0,-7-6 0,12 11 0,0 0 0,0 0 0,0 1 0,-1-1 0,1 1 0,0-1 0,0 1 0,0-1 0,0 1 0,-1-1 0,1 1 0,0 0 0,0 0 0,0 0 0,-1-1 0,1 1 0,0 1 0,0-1 0,-1 0 0,1 0 0,0 0 0,0 1 0,-1-1 0,1 0 0,0 1 0,0-1 0,0 1 0,0 0 0,0-1 0,0 1 0,0 0 0,0-1 0,0 1 0,-1 1 0,-26 38 0,28-40 0,-34 73 0,4 0 0,2 2 0,-17 79 0,29-99 0,-135 600 0,126-490 0,8 1 0,4 172 0,39-547 0,0-878 0,-28 816 0,3-118 0,-4-364 0,-4 681 0,4 64 0,0 10 0,-5 37 0,-9 173 0,9 1 0,23 260 0,7-239-96,10 0 1,10-2-1,11-2 0,9-3 0,10-2 0,10-4 1,183 350-1,-251-546 96,-6-12 0,-1 1 0,0 0 0,8 26 0,-15-39 14,1 0 1,-1 0 0,0 0 0,0 0 0,0 0-1,0 0 1,0-1 0,0 1 0,0 0 0,0 0-1,0 0 1,-1 0 0,1 0 0,0 0 0,-1 0-1,1-1 1,0 1 0,-1 0 0,1 0 0,-1 0-1,1-1 1,-1 1 0,0 0 0,1-1-1,-1 1 1,0 0 0,1-1 0,-1 1 0,0-1-1,0 1 1,1-1 0,-1 1 0,-1-1 0,-32 9-201,24-7-730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8:26.370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1778 24575,'22'-26'0,"-1"-1"0,-1-1 0,-1-1 0,25-55 0,-30 58 0,71-142 0,-7-4 0,-8-3 0,64-247 0,-115 340 0,-4 0 0,-4-2 0,-3 1 0,-5-142 0,-4 213 0,1 9 0,-1-1 0,1 1 0,-1-1 0,1 1 0,0-1 0,0 1 0,1-1 0,-1 1 0,1-1 0,0 1 0,-1-1 0,2 1 0,1-5 0,-2 10 0,-1-1 0,1 0 0,0 0 0,0 1 0,-1-1 0,1 1 0,-1-1 0,1 1 0,-1-1 0,0 1 0,1-1 0,-1 1 0,0 2 0,15 218 0,8 70 0,-11-201 0,46 270 0,-57-357 0,0-1 0,0 1 0,1 0 0,-1-1 0,1 1 0,0-1 0,0 0 0,4 6 0,-6-8 0,1-1 0,-1 0 0,0 1 0,0-1 0,1 0 0,-1 0 0,1 1 0,-1-1 0,0 0 0,1 0 0,-1 1 0,1-1 0,-1 0 0,0 0 0,1 0 0,-1 0 0,1 0 0,-1 0 0,1 0 0,-1 0 0,0 0 0,1 0 0,-1 0 0,1 0 0,-1 0 0,1 0 0,0 0 0,11-18 0,-8 2 0,0 1 0,-1-1 0,-1 0 0,0 0 0,-2 0 0,1-1 0,-2 1 0,0 0 0,-4-18 0,3 21 0,-1 0 0,0 1 0,0 0 0,-2 0 0,1 0 0,-2 0 0,1 0 0,-2 1 0,1 0 0,-2 0 0,-15-18 0,21 27 0,-1 0 0,1 0 0,0 0 0,0 0 0,-1 1 0,1-1 0,-1 1 0,0-1 0,1 1 0,-1 0 0,0 0 0,0 0 0,1 0 0,-1 1 0,0-1 0,0 1 0,0 0 0,0-1 0,0 2 0,-4-1 0,2 1 0,0 1 0,1-1 0,-1 1 0,1 0 0,-1 0 0,1 1 0,0-1 0,0 1 0,0 0 0,0 0 0,-4 5 0,-7 8 0,2 1 0,0 0 0,1 1 0,-17 31 0,-11 31 0,4 3 0,-44 149 0,-22 184 0,33-51 0,57-269 0,0 177 0,12-190 0,2 33 0,-46-737 0,43-2 0,1 599 0,-1 1209 0,3-540 0,-2 923 0,0-1520 0,3-1 0,1 0 0,3 1 0,2-2 0,2 1 0,28 76 0,3-4 0,33 159 0,4 128 0,-72-369 0,17 93 0,32 231 0,-51-337 0,0-29 0,5-43 0,23-155-1365,-20 134-5461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8:31.14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606 1 24575,'0'104'0,"-5"300"0,-34 1 0,-11-145 0,-17 116 0,56-289 0,4-1 0,5 121 0,2-486 0,3 103 0,-1-172 0,-5-362 0,2 677 0,-1-1 0,-2 1 0,-1 0 0,-2 1 0,-1-1 0,-1 1 0,-25-56 0,34 87 0,0 1 0,0-1 0,0 1 0,0-1 0,-1 1 0,1-1 0,0 1 0,0-1 0,0 1 0,0-1 0,-1 1 0,1-1 0,0 1 0,0-1 0,-1 1 0,1 0 0,0-1 0,-1 1 0,1-1 0,-1 1 0,1 0 0,0-1 0,-1 1 0,1 0 0,-1 0 0,1-1 0,-1 1 0,1 0 0,-1 0 0,1 0 0,-1 0 0,1-1 0,-1 1 0,1 0 0,-1 0 0,1 0 0,-1 0 0,1 0 0,-1 0 0,1 0 0,-1 1 0,1-1 0,-1 0 0,0 0 0,1 0 0,0 0 0,-1 1 0,1-1 0,-1 0 0,1 0 0,-1 1 0,1-1 0,-1 0 0,1 1 0,0-1 0,-1 1 0,1-1 0,0 0 0,-1 1 0,1-1 0,0 1 0,0-1 0,-1 1 0,1-1 0,0 1 0,0-1 0,0 1 0,0-1 0,0 2 0,-13 43 0,12-41 0,-18 106 0,4 0 0,5 1 0,5 1 0,5-1 0,5 1 0,4-1 0,33 149 0,-36-240 0,-3-23 0,-3-35 0,-12-94 0,-13-294 0,26 379 0,2-1 0,2 1 0,2 1 0,2-1 0,2 1 0,35-87 0,-46 131 0,3-6 0,1 1 0,-1 0 0,1 1 0,8-12 0,-11 17 0,-1 1 0,1-1 0,-1 0 0,1 1 0,0-1 0,-1 1 0,1-1 0,0 1 0,0-1 0,0 1 0,-1-1 0,1 1 0,0 0 0,0-1 0,0 1 0,0 0 0,-1 0 0,1 0 0,0 0 0,2 0 0,-2 0 0,0 1 0,0-1 0,0 1 0,0-1 0,1 1 0,-1 0 0,0 0 0,0-1 0,0 1 0,-1 0 0,1 0 0,0 0 0,0 0 0,0 0 0,-1 0 0,1 1 0,-1-1 0,1 0 0,0 2 0,7 20 0,-1 0 0,-1 1 0,-1 0 0,-1 1 0,2 45 0,-3-34 0,12 626 0,-17-464 0,-2-120 0,-26 142 0,16-142 0,-6 140 0,18-122 0,4 0 0,5 1 0,31 160 0,-27-195 0,-2 1 0,1 89 0,-3-31 0,19 219 0,-24-320 0,0 13 0,2 0 0,1 0 0,16 57 0,-14-64 0,-2 0 0,-1 0 0,-1 1 0,-1-1 0,-3 51 0,0-43 0,1 0 0,10 66 0,-3-55 0,-3 0 0,-1 1 0,-2-1 0,-8 62 0,7-104 0,0 0 0,-1 0 0,0 0 0,0 0 0,0 0 0,0 0 0,0 0 0,0 0 0,-1-1 0,1 1 0,-1 0 0,0-1 0,0 1 0,0-1 0,0 0 0,0 0 0,-5 4 0,-2 0 0,0-1 0,0 0 0,-21 8 0,25-12 0,-1 1 0,0 0 0,1 0 0,-1 1 0,1 0 0,0 0 0,0 0 0,0 0 0,0 1 0,1 0 0,-1 0 0,1 0 0,0 1 0,0-1 0,-6 10 0,4 2 0,-2 4 0,-1 0 0,-1-1 0,-21 31 0,27-45 0,-1 1 0,1-1 0,-1 0 0,-1 0 0,1-1 0,-1 1 0,1-1 0,-1-1 0,0 1 0,-1-1 0,1 0 0,-1 0 0,1-1 0,-1 1 0,-12 1 0,-30 6 0,28-5 0,0-1 0,-40 3 0,55-6 0,-1-1 0,1 2 0,-1-1 0,1 1 0,0 0 0,0 0 0,0 0 0,0 1 0,0 0 0,1 0 0,-1 1 0,1-1 0,-9 9 0,13-12 0,1 1 0,0-1 0,-1 0 0,1 1 0,0-1 0,0 0 0,-1 0 0,1 0 0,-1 1 0,1-1 0,0 0 0,-1 0 0,1 0 0,0 0 0,-1 0 0,1 1 0,-1-1 0,1 0 0,0 0 0,-1 0 0,1 0 0,-1 0 0,1-1 0,0 1 0,-1 0 0,1 0 0,-1 0 0,1 0 0,0 0 0,-1 0 0,1-1 0,-1 1 0,1 0 0,0 0 0,-1 0 0,1-1 0,0 1 0,-1-1 0,-5-19 0,6-34 0,0 47 0,0-46-96,-1 35-63,0-1 0,2 1 1,0-1-1,1 1 1,1-1-1,1 1 1,11-33-1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5:35.519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 0 24575,'0'50'0,"3"0"0,11 57 0,-8-52 0,-2 1 0,-6 96 0,-1-41 0,3 825 0,-1-899 0,-9 46 0,4-46 0,0 51 0,9 8050 0,-5-4221 0,2 516 0,3-4383 0,2-1 0,2 0 0,14 48 0,12 81 0,-30-141-455,2-1 0,17 59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5:37.64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70 24575,'116'2'0,"126"-5"0,-203-2 0,0-2 0,43-14 0,-51 12 0,1 1 0,-1 2 0,1 1 0,38-1 0,110 4 0,192 6 0,-160 20 0,-35-3 0,302 40 0,-143-15 0,-273-41 0,1-2 0,102-9 0,-163 6-105,-1 0 0,0-1 0,1 1 0,-1-1 0,0 1 0,1-1 0,-1 0 0,0 0 0,0 0 0,1 0 0,-1-1 0,2-1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9:00.232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449 9254 24575,'2'334'0,"-5"381"0,-16-462 0,16-418 0,4-910 0,-1 1075 0,1-13 0,-1 0 0,-1 0 0,0 0 0,0 0 0,-1 0 0,-1 0 0,-8-22 0,11 34 0,0 1 0,0-1 0,0 1 0,0 0 0,-1-1 0,1 1 0,0 0 0,0-1 0,0 1 0,-1-1 0,1 1 0,0 0 0,-1 0 0,1-1 0,0 1 0,-1 0 0,1-1 0,0 1 0,-1 0 0,1 0 0,0 0 0,-1-1 0,1 1 0,-1 0 0,1 0 0,0 0 0,-1 0 0,1 0 0,-1 0 0,1 0 0,-1 0 0,1 0 0,0 0 0,-1 0 0,1 0 0,-1 0 0,1 0 0,-1 0 0,1 0 0,-1 1 0,-15 17 0,-9 34 0,24-49 0,-81 207 0,10 3 0,-75 371 0,140-543 0,-1 2 0,-19 65 0,27-108 0,0 0 0,0 0 0,0-1 0,0 1 0,0 0 0,-1 0 0,1 0 0,0 0 0,0 0 0,0 0 0,0 0 0,0 0 0,0 0 0,0 0 0,-1 0 0,1 0 0,0 0 0,0 0 0,0 0 0,0 0 0,0 0 0,0 0 0,0 0 0,0 0 0,-1 0 0,1 0 0,0 0 0,0 0 0,0 0 0,0 0 0,0 0 0,0 0 0,0 0 0,0 0 0,-1 0 0,1 1 0,0-1 0,0 0 0,0 0 0,0 0 0,0 0 0,0 0 0,0 0 0,0 0 0,0 0 0,0 0 0,0 1 0,0-1 0,0 0 0,0 0 0,0 0 0,0 0 0,0 0 0,0 0 0,0 0 0,0 1 0,0-1 0,0 0 0,-3-17 0,1-24 0,6-69 0,28-172 0,43-107 0,19 19 0,-92 430 0,-6 829 0,4-700 0,0-378 0,0 227 0,26 712 0,-6-484 0,-3-704 0,-13 391 0,-25 329 0,-28 639 0,48-860 0,0-20 0,1 1 0,7 46 0,-1-75 0,2-21 0,8-32 0,-13 32 0,371-1102 0,-108-29 0,-257 1088 0,17-90 0,-26 141 0,0 1 0,0-1 0,0 0 0,1 0 0,-1 0 0,0 0 0,0 0 0,0 0 0,0 0 0,0 0 0,0 0 0,0 0 0,0 0 0,0 0 0,1 0 0,-1 0 0,0 0 0,0 0 0,0 0 0,0 0 0,0 0 0,0-1 0,0 1 0,0 0 0,0 0 0,0 0 0,0 0 0,1 0 0,-1 0 0,0 0 0,0 0 0,0 0 0,0 0 0,0 0 0,0 0 0,0 0 0,0 0 0,0-1 0,0 1 0,0 0 0,0 0 0,2 17 0,-2 31 0,-89 603 0,12-155 0,57-186 0,25-358 0,17-68 0,-3 22 0,82-424 0,49-299 0,-125 625 0,-8-1 0,-11-246 0,-12 813 0,-40 226 0,0 24 0,46-622 0,0-1 0,-1 1 0,1-1 0,0 1 0,0-1 0,0 1 0,0-1 0,0 1 0,0-1 0,1 1 0,-1-1 0,0 1 0,1-1 0,-1 0 0,1 1 0,-1-1 0,3 3 0,11-32 0,87-255 0,106-482 0,-166 585 0,103-282 0,-112 379 0,4 2 0,49-84 0,-28 58 0,-6-3 0,62-186 0,-7 12 0,-65 183 0,43-165 0,-69 201 0,-3-1 0,-2-1 0,0-119 0,-7 132 0,2 1 0,2 0 0,18-70 0,-10 55 0,-8 25 0,-2 0 0,-1-49 0,-4 58 0,1 0 0,2-1 0,2 1 0,13-52 0,70-224 0,-80 278 0,0 4 0,-2 1 0,0-1 0,-2-1 0,-1 1 0,-1-1 0,-3-32 0,2 60 0,-1 0 0,0 0 0,0 0 0,0 0 0,0 1 0,0-1 0,0 0 0,-1 0 0,1 0 0,0 0 0,0 0 0,-1 0 0,1 0 0,0 0 0,-1 0 0,1 0 0,-1 0 0,1 1 0,-1-1 0,0 0 0,1 0 0,-1 1 0,0-1 0,1 0 0,-1 1 0,0-1 0,0 1 0,0-1 0,0 1 0,1-1 0,-1 1 0,0-1 0,0 1 0,0 0 0,0 0 0,0-1 0,0 1 0,0 0 0,0 0 0,0 0 0,0 0 0,0 0 0,0 0 0,0 1 0,0-1 0,0 0 0,0 0 0,0 1 0,0-1 0,0 0 0,1 1 0,-1-1 0,0 1 0,0-1 0,0 1 0,0 0 0,1-1 0,-1 1 0,0 0 0,0 0 0,-8 6 0,1 0 0,0 0 0,1 1 0,-8 9 0,-20 32 0,-43 78 0,5-6 0,25-51 0,16-26 0,2 1 0,-38 78 0,91-157 0,15-33 0,-21 26 0,-3-1 0,-1 0 0,-2-1 0,-2-1 0,7-85 0,-15-229 0,-5 172 0,5 104 0,-5-133 0,1 190 0,0 0 0,-2 0 0,0 1 0,-2-1 0,-1 1 0,-15-32 0,23 55 0,0 0 0,-1 0 0,1 0 0,-1 0 0,1 0 0,-1 0 0,0 0 0,1 0 0,-1 0 0,0 1 0,0-1 0,1 0 0,-1 0 0,0 1 0,0-1 0,0 0 0,0 1 0,0-1 0,0 1 0,-2-1 0,2 1 0,0 0 0,1 0 0,-1 0 0,0 1 0,0-1 0,0 0 0,0 1 0,1-1 0,-1 0 0,0 1 0,1-1 0,-1 1 0,0-1 0,1 1 0,-1 0 0,0-1 0,1 1 0,-1 0 0,1-1 0,-1 1 0,0 1 0,-23 55 0,17-37 0,-37 90 0,5 3 0,4 1 0,6 2 0,5 1 0,5 1 0,-7 229 0,26-346 0,3 48 0,-3-49 0,0 1 0,0-1 0,0 1 0,1-1 0,-1 1 0,0 0 0,0-1 0,0 1 0,0-1 0,1 1 0,-1-1 0,0 0 0,1 1 0,-1-1 0,0 1 0,1-1 0,-1 1 0,0-1 0,1 0 0,-1 1 0,1-1 0,-1 0 0,1 0 0,-1 1 0,1-1 0,0 1 0,0-2 0,0 1 0,0-1 0,0 1 0,1-1 0,-1 0 0,0 1 0,0-1 0,0 0 0,-1 0 0,1 0 0,0 0 0,0 0 0,0 1 0,-1-2 0,1 1 0,0 0 0,0-2 0,27-44 0,-2-1 0,-3-2 0,22-63 0,35-165 0,-66 206 0,-2-1 0,3-98 0,-15-147 0,-2 158 0,1 142 0,0-1 0,-2 1 0,0 0 0,-1 0 0,-1 1 0,-11-29 0,0 9 0,-40-66 0,52 97 0,1 1 0,0 0 0,0 0 0,0 0 0,-1 1 0,0-1 0,0 1 0,-7-7 0,10 11 0,1 0 0,0 0 0,0 0 0,0-1 0,-1 1 0,1 0 0,0 0 0,0 0 0,0 0 0,-1 0 0,1 0 0,0 0 0,0 0 0,-1 0 0,1 0 0,0 0 0,0 0 0,0 0 0,-1 0 0,1 0 0,0 0 0,0 0 0,-1 0 0,1 1 0,0-1 0,0 0 0,0 0 0,-1 0 0,1 0 0,0 0 0,0 0 0,0 1 0,0-1 0,-1 0 0,1 0 0,0 0 0,0 0 0,0 1 0,0-1 0,0 0 0,0 1 0,-5 14 0,4 19 0,1-32 0,0 103 0,3-37 0,-4 0 0,-2 0 0,-4 0 0,-17 77 0,24-142 0,-1 0 0,0 0 0,-1 0 0,1 1 0,-1-1 0,1-1 0,-1 1 0,0 0 0,0 0 0,0-1 0,0 1 0,-1-1 0,1 0 0,-1 1 0,1-1 0,-1 0 0,0-1 0,0 1 0,0 0 0,0-1 0,0 0 0,0 1 0,0-1 0,0-1 0,-6 2 0,-6 0 0,0-1 0,0 0 0,0-1 0,-23-3 0,4 0 0,-6 2 0,15 1 0,0-1 0,0-1 0,1-1 0,-30-8 0,47 9 0,0 0 0,0-1 0,1 0 0,-1 0 0,1 0 0,-1-1 0,1 0 0,0-1 0,1 1 0,-1-1 0,1 0 0,0 0 0,0-1 0,1 0 0,-1 0 0,1 0 0,0 0 0,-5-13 0,0-5 0,0-1 0,2 0 0,1-1 0,1 0 0,-4-45 0,8-132 0,2 185 0,-4 49 0,-2 0 0,-1 1 0,-1-2 0,-2 1 0,-1-1 0,-22 46 0,-21 42 0,53-118 0,0 0 0,0-1 0,0 1 0,0 0 0,0 0 0,0 0 0,0 0 0,0 0 0,0 0 0,0 0 0,0 0 0,-1 0 0,1 0 0,0 0 0,0 0 0,0-1 0,0 1 0,0 0 0,0 0 0,0 0 0,0 0 0,0 0 0,0 0 0,0 0 0,0 0 0,0 0 0,-1 0 0,1 0 0,0 0 0,0 0 0,0 0 0,0 0 0,0 0 0,3-20 0,10-28 0,87-219 0,-18 57 0,52-214 0,-113 338 0,-4-1 0,-4-1 0,2-90 0,-15-547 0,-4 308 0,5 227 0,-19-520 0,13 513 0,5 153 0,-2 138 0,-21 124 0,-32 93 0,26-158 0,-8 62 0,-56 275 0,71-408 0,-56 137 0,78-218 0,0-1 0,0 1 0,0 0 0,0 0 0,0-1 0,-1 1 0,1-1 0,0 1 0,0 0 0,-1-1 0,1 1 0,0 0 0,-1-1 0,1 1 0,-1-1 0,1 1 0,-1-1 0,1 1 0,-1-1 0,1 0 0,-1 1 0,1-1 0,-1 1 0,0-1 0,0 1 0,-4-17 0,6-32 0,8-17 0,3 0 0,35-108 0,60-123 0,-105 291 0,57-141 0,79-140 0,-97 214 0,3 2 0,3 2 0,95-107 0,-42 73 0,173-138 0,-271 238 0,-1 1 0,1-1 0,0 1 0,0 0 0,0 0 0,0 0 0,0 0 0,0 0 0,0 0 0,0 1 0,0-1 0,3 0 0,-4 1 0,-1 0 0,1 1 0,0-1 0,-1 0 0,1 0 0,0 0 0,-1 0 0,1 1 0,0-1 0,-1 0 0,1 1 0,0-1 0,-1 0 0,1 1 0,-1-1 0,1 1 0,-1-1 0,1 1 0,-1-1 0,1 1 0,-1-1 0,0 1 0,1 0 0,-1-1 0,1 2 0,0 4 0,1 0 0,-1 0 0,0 0 0,0 1 0,0-1 0,-2 12 0,1 31 0,-2 0 0,-3 0 0,-2 0 0,-2-1 0,-1 0 0,-21 53 0,14-54 0,-3-2 0,-1 0 0,-2-1 0,-45 63 0,45-71 0,1 0 0,2 2 0,1 1 0,2 0 0,-12 43 0,13-39 0,-2-1 0,-29 50 0,27-57 0,2 0 0,1 2 0,-16 55 0,32-91 0,-1 5 0,1-1 0,-1 1 0,1 0 0,0 0 0,1 0 0,-1 0 0,1-1 0,1 8 0,32-54 0,-7-4 0,-1-1 0,-2-1 0,-2 0 0,28-100 0,29-214 0,-33 137 0,-37 186 0,9-32 0,-3 0 0,-3-1 0,1-72 0,-10 94 0,18-90 0,-1 8 0,-19 129 0,1-1 0,-1 1 0,0 0 0,0-1 0,0 1 0,-1 0 0,1 0 0,0-1 0,-1 1 0,0 0 0,1 0 0,-1 0 0,0-1 0,0 1 0,0 0 0,0 0 0,-1 0 0,1 1 0,0-1 0,-1 0 0,-3-3 0,2 3 0,-1 0 0,1 0 0,-1 0 0,0 1 0,0-1 0,0 1 0,0 0 0,0 0 0,0 0 0,0 0 0,-6 1 0,-12 0 0,0 1 0,0 1 0,-38 9 0,47-9 0,7-1 0,-1 1 0,1-1 0,0 1 0,-1 0 0,1 0 0,0 1 0,0 0 0,0 0 0,1 0 0,-6 5 0,10-8 0,1 0 0,0 0 0,-1 1 0,1-1 0,0 0 0,0 0 0,-1 0 0,1 1 0,0-1 0,0 0 0,-1 1 0,1-1 0,0 0 0,0 1 0,0-1 0,0 0 0,0 1 0,-1-1 0,1 0 0,0 1 0,0-1 0,0 0 0,0 1 0,0-1 0,0 0 0,0 1 0,0-1 0,0 0 0,0 1 0,0-1 0,0 1 0,1-1 0,-1 0 0,0 1 0,0-1 0,13 7 0,21-2 0,-34-5 0,294 1 0,-188-3 0,-309 13 0,28 0 0,139-9 0,-58-3 0,94 1 0,0 0 0,-1 0 0,1 0 0,0 1 0,0-1 0,-1 0 0,1 0 0,0 0 0,-1 0 0,1 0 0,0 0 0,0-1 0,-1 1 0,1 0 0,0 0 0,-1 0 0,1 0 0,0 0 0,0 0 0,-1 0 0,1-1 0,0 1 0,0 0 0,-1 0 0,1 0 0,0 0 0,0-1 0,0 1 0,-1 0 0,1 0 0,0-1 0,0 1 0,0 0 0,0 0 0,0-1 0,0 1 0,-1 0 0,1 0 0,0-1 0,0 1 0,0 0 0,0-1 0,0 1 0,12-13 0,34-17 0,-34 23 0,55-32 0,1 3 0,102-38 0,-169 74 0,0-1 0,1 0 0,-1 0 0,0 1 0,1-1 0,-1 1 0,0-1 0,1 1 0,-1 0 0,1 0 0,-1-1 0,1 1 0,-1 0 0,1 0 0,-1 0 0,1 1 0,-1-1 0,0 0 0,1 0 0,-1 1 0,2 0 0,-2 0 0,-1 0 0,0 0 0,1 0 0,-1 0 0,0 0 0,0 0 0,0 0 0,0 0 0,1 0 0,-2 0 0,1 0 0,0 0 0,0 0 0,0 0 0,0 0 0,-1 0 0,1 0 0,0-1 0,-1 1 0,1 0 0,-1 0 0,0 1 0,-42 63 0,39-59 0,-44 57 0,-20 26 0,-69 120 0,225-336 0,-68 91 0,-2 0 0,-2-1 0,-1-1 0,-2-1 0,-2 0 0,-1 0 0,-3-1 0,0 0 0,0-79 0,-6 116 0,-1-1 0,0 0 0,-1 1 0,1-1 0,0 0 0,-1 1 0,0-1 0,0 0 0,0 1 0,0-1 0,-1 1 0,0 0 0,1-1 0,-1 1 0,0 0 0,0 0 0,-5-5 0,4 6 0,-1-1 0,0 1 0,0 0 0,0 0 0,0 0 0,0 0 0,-1 1 0,1 0 0,0 0 0,-1 0 0,1 0 0,-1 1 0,1-1 0,-8 2 0,-43 1 0,0 2 0,0 3 0,1 2 0,0 3 0,-57 20 0,109-32 0,0 0 0,1 1 0,-1-1 0,0 1 0,1-1 0,-1 1 0,1 0 0,-1 0 0,1 0 0,-1 0 0,1 0 0,-1 0 0,1 0 0,-2 3 0,3-4 0,0 1 0,0-1 0,0 0 0,1 1 0,-1-1 0,0 1 0,0-1 0,0 1 0,1-1 0,-1 1 0,0-1 0,1 0 0,-1 1 0,0-1 0,1 0 0,-1 1 0,1-1 0,-1 0 0,0 0 0,1 1 0,-1-1 0,1 0 0,-1 0 0,1 0 0,-1 1 0,1-1 0,-1 0 0,1 0 0,-1 0 0,1 0 0,54 7 0,348-8 0,-375-3 0,-1-1 0,0-1 0,0-2 0,-1 0 0,39-19 0,-61 25 0,-2 2 0,-1-1 0,1 0 0,-1 0 0,1 1 0,-1-1 0,1 1 0,0-1 0,-1 1 0,1 0 0,0 0 0,-1-1 0,1 1 0,0 0 0,-1 1 0,1-1 0,0 0 0,-1 0 0,1 1 0,0-1 0,-1 1 0,3 0 0,-2 1 0,-1 0 0,0-1 0,1 1 0,-1 0 0,0 0 0,0 0 0,0 0 0,0 0 0,0 0 0,0 0 0,-1 1 0,1-1 0,-1 0 0,1 4 0,-1-5 0,0-1 0,0 0 0,-1 0 0,1 0 0,0 1 0,0-1 0,0 0 0,0 0 0,0 0 0,0 1 0,0-1 0,0 0 0,0 0 0,0 1 0,0-1 0,0 0 0,0 0 0,0 0 0,0 1 0,0-1 0,0 0 0,0 0 0,1 0 0,-1 1 0,0-1 0,0 0 0,0 0 0,0 0 0,0 0 0,0 1 0,1-1 0,-1 0 0,0 0 0,0 0 0,0 0 0,0 0 0,1 1 0,-1-1 0,0 0 0,0 0 0,0 0 0,1 0 0,-1 0 0,0 0 0,0 0 0,0 0 0,1 0 0,-1 0 0,0 0 0,0 0 0,0 0 0,1 0 0,-1 0 0,0 0 0,0 0 0,1 0 0,-1 0 0,9-17 0,8-37 0,-15 47 0,5-15 0,-1-1 0,-1 0 0,-1 0 0,-1 0 0,-1-1 0,-1-32 0,-1 54 0,-1 0 0,1-1 0,-1 1 0,0 0 0,1 0 0,-1 0 0,0 0 0,0 0 0,0 0 0,0 0 0,-1 0 0,1 1 0,0-1 0,-1 0 0,0 1 0,1-1 0,-1 1 0,0 0 0,1-1 0,-1 1 0,0 0 0,0 0 0,0 0 0,0 0 0,0 0 0,-1 1 0,1-1 0,0 1 0,-4-1 0,-7-1 0,-1 1 0,0 0 0,-25 3 0,17-1 0,-99 3 0,0 5 0,-149 31 0,230-32 0,24-7 0,1 2 0,0 0 0,0 1 0,0 1 0,0 0 0,-20 10 0,33-14-105,0 1 0,1-1 0,-1 0 0,1 1 0,0-1 0,-1 1 0,1 0 0,0-1 0,0 1 0,0 0 0,0 0 0,-1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5:49.86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0 24575,'1'1'0,"1"-1"0,-1 0 0,0 1 0,0 0 0,0-1 0,0 1 0,0-1 0,0 1 0,-1 0 0,1 0 0,0 0 0,0-1 0,0 1 0,-1 0 0,1 0 0,0 0 0,-1 0 0,1 0 0,-1 0 0,1 1 0,-1-1 0,0 0 0,1 0 0,-1 0 0,0 0 0,0 0 0,0 1 0,0 0 0,4 44 0,-3-33 0,43 214 0,-16-84 0,-15-91 0,-3 2 0,-3-1 0,2 69 0,-7 4 0,-5 103 0,-8-162 0,7-47 0,1 1 0,-2 27 0,4 49 0,4 163 0,2-224 0,11 43 0,-8-48 0,-2 1 0,3 35 0,2 15 0,-6-59 0,-2 1 0,1 25 0,-5 620 0,2-642 0,9 47 0,-5-47 0,2 46 0,-8 863 0,2-910 0,9 49 0,-5-48 0,2 50 0,-6 1308 0,-2-631 0,12-602 0,0 4 0,-10-53 0,15 105 0,-7-88 0,-8-81 0,2 0 0,13 66 0,-1-35 0,-3 0 0,4 113 0,-14 359 0,-4-269 0,2 2208 0,1-2456 0,9 50 0,-5-49 0,2 48 0,-9 80 0,4 115 0,8-185 0,-4-41 0,0 53 0,-8 3866 0,3-2174 0,-12-1572 0,0 13 0,-6 164 0,11-303 0,5 97 0,3-78 0,-1-87 0,1-1 0,6 28 0,4 37 0,-10-65 0,1 0 0,0 0 0,11 33 0,-8-34 0,-1 0 0,0 0 0,-2 0 0,1 27 0,0-7-1365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5:51.02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270 23 24575,'-4'0'0,"-5"0"0,-1-3 0,-2-2 0,-4 0 0,-2 1 0,-2 1 0,-2 2 0,0 0 0,-1 0 0,1 1 0,-1 1 0,0-1 0,0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8:34.396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181 776 24575,'-1'-1'0,"-1"0"0,0 1 0,0-1 0,1 0 0,-1 0 0,0 0 0,1 0 0,-1 0 0,1-1 0,0 1 0,-1 0 0,1-1 0,0 1 0,0-1 0,0 1 0,0-1 0,0 0 0,0 1 0,-1-4 0,-16-37 0,17 39 0,-10-32 0,2 1 0,-5-46 0,-4-14 0,-4 7 0,3 17 0,3-2 0,-7-77 0,23 145-54,-1 1-1,1 0 0,-1-1 1,1 1-1,0-1 1,0 1-1,1 0 0,-1-1 1,1 1-1,0 0 1,-1-1-1,1 1 0,1 0 1,-1 0-1,0 0 0,1 0 1,0 0-1,0 0 1,0 0-1,0 0 0,0 1 1,0-1-1,1 1 1,4-4-1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8:37.201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1 136 24575,'431'17'0,"-315"-12"0,0-6 0,147-19 0,24-2 0,72 20 0,-348 0 0,-25-3 0,-28-4 0,-362 1 0,232 11 0,212-25 0,12 6 0,0 3 0,1 1 0,85-6 0,165 7 0,-68 24 0,-11-1 0,-215-12 0,1 0 0,0 0 0,-1 0 0,1 1 0,-1 0 0,1 1 0,16 5 0,-24-7 0,0 1 0,-1 0 0,1 0 0,-1 0 0,1 0 0,-1 0 0,1 0 0,-1 1 0,0-1 0,1 0 0,-1 1 0,0-1 0,0 1 0,0-1 0,0 1 0,1 3 0,-1-2 0,0 0 0,-1 0 0,0 0 0,1 1 0,-1-1 0,0 0 0,0 0 0,-1 0 0,1 1 0,-1-1 0,1 0 0,-3 6 0,2-7 0,0 0 0,1 0 0,-1 0 0,0 0 0,1 0 0,0 0 0,-1 0 0,1 0 0,0 1 0,0-1 0,0 0 0,1 0 0,-1 0 0,0 0 0,1 1 0,-1-1 0,1 0 0,0 0 0,0 0 0,1 3 0,1-3 0,-1 0 0,1 0 0,-1 0 0,1 0 0,0-1 0,0 1 0,0-1 0,0 1 0,0-1 0,0 0 0,0 0 0,0-1 0,6 2 0,45 3 0,1-1 0,77-6 0,-83 0 0,-138 2-1365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29:29.443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536 1241 24575,'3'45'0,"1"0"0,3 0 0,16 56 0,2 15 0,-10-4 0,3 151 0,-20 117 0,-2-136 0,4-94 0,0-150 0,0 1 0,0 0 0,0 0 0,0 0 0,0 0 0,0-1 0,0 1 0,0 0 0,0 0 0,0 0 0,-1-1 0,1 1 0,0 0 0,0 0 0,-1-1 0,1 1 0,0 0 0,-1 0 0,1-1 0,-1 1 0,1-1 0,-1 1 0,1 0 0,-1-1 0,0 1 0,1-1 0,-1 1 0,1-1 0,-1 1 0,-1 0 0,1-2 0,-1 1 0,1-1 0,0 1 0,-1-1 0,1 0 0,0 1 0,0-1 0,0 0 0,-1 0 0,1 0 0,0 0 0,0 0 0,0 0 0,1 0 0,-2-2 0,-32-50 0,-19-63 0,-8-15 0,61 131 0,-1-1 0,1 1 0,0-1 0,0 1 0,-1-1 0,1 1 0,0-1 0,0 1 0,-1-1 0,1 1 0,-1-1 0,1 1 0,0 0 0,-1-1 0,1 1 0,-1 0 0,1-1 0,-1 1 0,1 0 0,-1-1 0,1 1 0,-1 0 0,1 0 0,-1 0 0,1 0 0,-1 0 0,0-1 0,1 1 0,-1 0 0,1 0 0,-1 0 0,1 0 0,-1 1 0,0-1 0,0 0 0,-16 19 0,-9 46 0,21-53 0,-31 89 0,-71 173 0,103-265 0,3-4 0,-1-1 0,0 1 0,0-1 0,-1 0 0,1 0 0,-1 0 0,0 0 0,-6 7 0,6-15 0,1 0 0,-1 0 0,1 0 0,0 0 0,0 0 0,1-1 0,-3-8 0,1 5 0,-106-285 0,108 291 0,1 0 0,-1 0 0,0 0 0,0 0 0,0 0 0,0 1 0,0-1 0,0 0 0,0 1 0,0-1 0,-1 0 0,1 1 0,-3-2 0,4 3 0,0 0 0,-1 0 0,1 0 0,-1 0 0,1 0 0,-1 0 0,1 0 0,-1 0 0,1 0 0,0 1 0,-1-1 0,1 0 0,-1 0 0,1 0 0,0 1 0,-1-1 0,1 0 0,0 1 0,-1-1 0,1 0 0,0 1 0,-1-1 0,1 0 0,0 1 0,0-1 0,-1 0 0,1 1 0,0-1 0,0 1 0,0-1 0,0 0 0,-1 1 0,1-1 0,0 1 0,-12 61 0,10-48 0,-33 268 0,103-590 0,-40 201 0,28-116 0,121-523 0,-138 533 0,21-332 0,-58 226 0,-7 515 0,5 1071 0,20-1978 0,65 8 0,-81 678 0,1 1 0,1 1 0,15-37 0,-21 59 0,0 0 0,0 0 0,1 0 0,-1 0 0,0 0 0,1 0 0,-1 1 0,1-1 0,-1 0 0,1 0 0,-1 1 0,1-1 0,-1 0 0,1 1 0,0-1 0,-1 0 0,1 1 0,0-1 0,0 1 0,0-1 0,-1 1 0,1 0 0,0-1 0,0 1 0,1-1 0,-1 2 0,1 0 0,-1 0 0,0 0 0,0 0 0,0 0 0,0 0 0,0 0 0,0 0 0,0 1 0,-1-1 0,1 0 0,0 0 0,-1 1 0,1-1 0,0 0 0,0 3 0,11 32 0,-1 0 0,8 51 0,-15-63 0,137 710-320,141 629-219,-272-1319 539,-7-28 0,1 0 0,0-1 0,1 0 0,12 27 0,-17-42 0,0 1 0,0-1 0,0 0 0,1 0 0,-1 1 0,0-1 0,0 0 0,0 1 0,0-1 0,1 0 0,-1 0 0,0 0 0,0 1 0,0-1 0,1 0 0,-1 0 0,0 0 0,0 0 0,1 1 0,-1-1 0,0 0 0,1 0 0,-1 0 0,0 0 0,0 0 0,1 0 0,-1 0 0,0 0 0,1 0 0,-1 0 0,0 0 0,0 0 0,1 0 0,-1 0 0,0 0 0,1 0 0,-1 0 0,0 0 0,1 0 0,-1 0 0,0 0 0,0-1 0,1 1 0,-1 0 0,0 0 0,0 0 0,1 0 0,-1-1 0,0 1 0,0 0 0,0 0 0,1-1 0,-1 1 0,0 0 0,0 0 0,0-1 0,0 1 0,0 0 0,0-1 0,0 1 0,1 0 0,-1 0 0,0-1 0,0 1 0,0 0 0,0-1 0,0 1 0,0 0 0,0-1 0,5-17 9,0-1-1,0 0 1,-2-1 0,1-24-1,1 6 92,168-1123 314,7-61-1056,-167 1114 643,-9 80-1,-4 28 0,0 0 0,0 1 0,1-1 0,-1 0 0,0 0 0,0 0 0,0 0 0,0 0 0,0 0 0,0 0 0,0 0 0,0 0 0,0 0 0,0 0 0,0 0 0,0 1 0,0-1 0,0 0 0,0 0 0,0 0 0,1 0 0,-1 0 0,0 0 0,0 0 0,0 0 0,0 0 0,0 0 0,0 0 0,0 0 0,0 0 0,0 0 0,0 0 0,1 0 0,-1 0 0,1 53 0,-1-47-1,-2 452 2,0-53-165,45 1115-1410,106-6 1467,-72-1070-330,-57-385 437,-20-58 0,0-1 0,0 0 0,0 1 0,0-1 0,0 0 0,0 1 0,0-1 0,1 1 0,-1-1 0,0 0 0,0 0 0,0 1 0,1-1 0,-1 0 0,0 1 0,0-1 0,1 0 0,-1 0 0,0 1 0,1-1 0,-1 0 0,0 0 0,1 0 0,-1 1 0,0-1 0,1 0 0,-1 0 0,0 0 0,1 0 0,-1 0 0,1 0 0,-1 0 0,0 0 0,1 0 0,0 0 0,7-25 0,-1-42 0,-4-92 0,-3 100 0,-7-1707 1317,5 1501-1252,1 123-59,-10-442 7,-47 7 532,54 553-545,3 14 0,0 0 0,-1-1 0,0 1 0,0 1 0,-1-1 0,0 0 0,-1 1 0,0-1 0,0 1 0,-9-12 0,13 20 0,-1 1 0,1 0 0,-1-1 0,1 1 0,0 0 0,-1 0 0,1-1 0,-1 1 0,1 0 0,-1 0 0,1 0 0,-1 0 0,1 0 0,-1 0 0,1-1 0,-1 1 0,1 0 0,0 0 0,-1 0 0,1 1 0,-1-1 0,1 0 0,-1 0 0,1 0 0,-1 0 0,1 0 0,-1 0 0,1 1 0,-1-1 0,1 0 0,0 0 0,-1 1 0,1-1 0,-1 0 0,1 1 0,0-1 0,-1 0 0,1 1 0,0-1 0,0 1 0,-1-1 0,1 1 0,0-1 0,0 0 0,-1 1 0,1-1 0,0 1 0,0-1 0,0 1 0,0 0 0,-8 18 112,0 0 0,2 0 0,0 1 0,1 0 0,-2 27 0,0-10 85,-52 326 8,-21 690 0,80-996-205,0-54 0,1-13 0,1-98 0,-8-168-130,-11 1 0,-13 2 0,-12 0-1,-11 3 1,-135-403 0,186 667 130,-16-48 0,-40-85 0,58 137 0,-1 0 0,1 1 0,-1-1 0,0 1 0,1-1 0,-1 1 0,0 0 0,0-1 0,0 1 0,0 0 0,-1 0 0,1-1 0,0 1 0,0 0 0,-1 0 0,1 0 0,-1 1 0,1-1 0,-3-1 0,3 3 0,0 0 0,-1-1 0,1 1 0,0 0 0,0 0 0,0 0 0,0 0 0,0 0 0,0 0 0,0 1 0,0-1 0,0 0 0,1 0 0,-1 1 0,0-1 0,1 0 0,-1 1 0,1-1 0,0 0 0,-1 1 0,1-1 0,0 2 0,-11 41 238,-9 80 1,13-70-65,-66 469-247,-86 580-625,111-766 698,-23 131 0,66-448 0,4-40 0,10-76 391,29-136 0,-20 134-272,-16 91-119,156-1103 0,-146 961 0,-4 126 0,-7 24 0,0-1 0,0 1 0,-1-1 0,1 1 0,0 0 0,-1-1 0,1 1 0,0 0 0,-1 0 0,1-1 0,-1 1 0,1 0 0,-1 0 0,1 0 0,-1 0 0,0 0 0,0 0 0,1 0 0,-1 0 0,0 0 0,0-1 0,0 1 0,0 2 0,110 511 0,-82-361 0,47 243 0,130 673 0,-205-1067 0,0 0 0,0 0 0,1 0 0,-1 0 0,1 0 0,-1 0 0,1 0 0,-1 0 0,1-1 0,0 1 0,0 0 0,0-1 0,0 1 0,0 0 0,1-1 0,0 2 0,-1-3 0,0 0 0,0 0 0,-1 0 0,1-1 0,0 1 0,-1 0 0,1-1 0,0 1 0,-1-1 0,1 1 0,-1-1 0,1 1 0,-1-1 0,1 1 0,-1-1 0,1 1 0,-1-1 0,0 0 0,1 1 0,-1-1 0,0 0 0,1 1 0,-1-1 0,0 0 0,0 1 0,1-2 0,16-67 0,7-126 0,-72 573 0,22-222 0,19-109 0,-84 598 0,33 3 0,57-623 0,1-48 0,2-24 0,5-1596 0,-9 988 0,-1 622 0,-8 63 0,-187 877 0,113-495 0,82-394 0,2-12 0,0 1 0,-1-1 0,1 0 0,-1 0 0,0 0 0,-5 10 0,7-16 0,0 0 0,0 0 0,-1 0 0,1 0 0,0 1 0,0-1 0,0 0 0,0 0 0,0 0 0,0 0 0,0 0 0,-1 0 0,1 1 0,0-1 0,0 0 0,0 0 0,0 0 0,0 0 0,-1 0 0,1 0 0,0 0 0,0 0 0,0 0 0,0 0 0,-1 0 0,1 0 0,0 0 0,0 0 0,0 0 0,-1 0 0,1 0 0,0 0 0,0 0 0,0 0 0,0 0 0,-1 0 0,1 0 0,0 0 0,0 0 0,0 0 0,0 0 0,0-1 0,-1 1 0,1 0 0,0 0 0,0 0 0,0 0 0,0 0 0,0 0 0,0-1 0,0 1 0,-1 0 0,1 0 0,0 0 0,0 0 0,0-1 0,0 1 0,0 0 0,0 0 0,0 0 0,0 0 0,0-1 0,0 1 0,0 0 0,0 0 0,0 0 0,0 0 0,0-1 0,-5-22 0,0-1 0,1 0 0,2 1 0,0-44 0,0 10 0,-10-688 0,10 296 0,2 431 0,-1-29 0,1 45 0,0 0 0,0 0 0,0 0 0,-1 0 0,1 0 0,0 0 0,-1 1 0,0-1 0,1 0 0,-1 0 0,0 1 0,0-1 0,0 0 0,0 1 0,-2-3 0,2 4 0,1 0 0,-1 0 0,0 0 0,1 0 0,-1 1 0,1-1 0,-1 0 0,0 0 0,1 1 0,-1-1 0,1 0 0,-1 1 0,1-1 0,-1 0 0,1 1 0,-1-1 0,1 1 0,0-1 0,-1 1 0,1-1 0,0 1 0,-1-1 0,1 1 0,0 0 0,0-1 0,-1 1 0,1-1 0,0 1 0,0 0 0,0-1 0,0 1 0,0 0 0,0 0 0,-19 55 0,4 0 0,-13 79 0,8-30 0,-141 692 0,45 9 0,118-899 0,122-979 0,-24 337 0,-91 680 0,-7 131 0,-6 449-139,2 631-1084,54-6 825,-52-1138 392,30 256-27,-18-216 34,-7-47-1,-1-14 8,1-20 147,1-403 1450,-7 266-1575,-2-1412-30,2 1753 0,4 232 0,4-273 0,24 137 0,-15-206 0,-7-47 0,1-16 0,-8-4 0,0 0 0,-1-1 0,1 1 0,0 0 0,-1 0 0,1-1 0,-1 1 0,0-1 0,0 1 0,0-1 0,1-2 0,25-81 0,29-171 0,-41 177 0,75-414-379,37-722 0,-127 1187 379,0 56 0,24 1683-287,13-1300 287,-22-305 0,48 182 0,-60-277 0,0 0 0,1 1 0,0-1 0,7 12 0,-11-22 0,0 1 0,1 0 0,-1-1 0,0 1 0,1 0 0,-1-1 0,0 1 0,1-1 0,-1 1 0,1-1 0,-1 1 0,1-1 0,-1 1 0,1-1 0,0 1 0,-1-1 0,1 0 0,-1 1 0,1-1 0,0 0 0,-1 1 0,1-1 0,0 0 0,-1 0 0,1 0 0,0 0 0,0 0 0,-1 0 0,1 0 0,0 0 0,-1 0 0,1 0 0,0 0 0,0 0 0,-1 0 0,1 0 0,0-1 0,-1 1 0,1 0 0,0-1 0,-1 1 0,1 0 0,-1-1 0,1 1 0,-1-1 0,1 1 0,0-1 0,-1 1 0,0-1 0,1 1 0,0-2 0,19-38 0,4-39 356,-2 0 0,15-120-1,-23 114-387,279-2173-1820,-252 933 1088,-45 1524 2397,2 140-1589,6 912-423,94-7 275,-90-1183 102,3-1 0,21 70-1,-31-126 3,0-1 0,0 0 0,0 0 0,1 0 0,-1 1 0,1-2 0,0 1 0,0 0 0,0 0 0,3 3 0,-5-6 0,0 0 0,0 0 0,1 0 0,-1 0 0,0 0 0,1 1 0,-1-1 0,0 0 0,1 0 0,-1 0 0,0 0 0,1 0 0,-1 0 0,0 0 0,0 0 0,1-1 0,-1 1 0,0 0 0,1 0 0,-1 0 0,0 0 0,1 0 0,-1 0 0,0-1 0,0 1 0,1 0 0,-1 0 0,0 0 0,0-1 0,1 1 0,-1 0 0,0 0 0,0-1 0,1 1 0,9-24 0,2-25 256,-3-1 0,4-79-1,-10 104-133,35-793-255,-37-6-673,-1 803 825,-32-933-1100,-82 11 245,95 853 836,12 68 78,2 18 123,-1 36 369,2 171 699,37 339 0,76 158-1269,-105-681 0,-3-12 0,0-1 0,1 1 0,-1-1 0,1 1 0,0-1 0,1 0 0,-1 1 0,2-1 0,3 6 0,-7-12 0,0 0 0,0 0 0,1 0 0,-1 0 0,0 0 0,0 1 0,1-1 0,-1 0 0,0 0 0,0 0 0,1 0 0,-1 0 0,0 0 0,0 0 0,1 0 0,-1 0 0,0 0 0,0 0 0,1 0 0,-1-1 0,0 1 0,0 0 0,1 0 0,-1 0 0,0 0 0,0 0 0,0 0 0,1-1 0,-1 1 0,0 0 0,0 0 0,0 0 0,1 0 0,-1-1 0,0 1 0,0 0 0,0 0 0,0-1 0,0 1 0,1 0 0,-1 0 0,0 0 0,0-1 0,0 1 0,0 0 0,0-1 0,0 1 0,0 0 0,0 0 0,0-1 0,0 1 0,0 0 0,0 0 0,0-1 0,0 1 0,0 0 0,-1-1 0,6-24 0,-1 0 0,-2-1 0,0 1 0,-4-44 0,1 6 0,-3-971 0,7 1002 0,-3 32 0,0 0 0,0 0 0,1 0 0,-1 0 0,0 0 0,0 0 0,0-1 0,0 1 0,1 0 0,-1 0 0,0 0 0,0 0 0,0 0 0,1 0 0,-1 0 0,0 0 0,0 0 0,0 0 0,0 0 0,1 0 0,-1 0 0,0 1 0,0-1 0,0 0 0,1 0 0,-1 0 0,0 0 0,0 0 0,0 0 0,0 0 0,0 0 0,1 1 0,-1-1 0,0 0 0,0 0 0,0 0 0,0 0 0,0 0 0,0 1 0,0-1 0,1 0 0,-1 0 0,0 0 0,0 0 0,0 1 0,0-1 0,0 0 0,0 0 0,0 0 0,0 1 0,0-1 0,0 0 0,0 0 0,0 0 0,0 0 0,0 1 0,0-1 0,0 0 0,0 0 0,-1 1 0,18 59 0,-15-50 0,254 1283 0,-252-1267 0,-3-15 0,0 0 0,1 0 0,1 0 0,0 0 0,0-1 0,8 16 0,-11-25 0,0-1 0,0 0 0,0 0 0,0 1 0,0-1 0,0 0 0,1 0 0,-1 1 0,0-1 0,0 0 0,0 0 0,0 0 0,0 1 0,1-1 0,-1 0 0,0 0 0,0 0 0,0 1 0,1-1 0,-1 0 0,0 0 0,0 0 0,0 0 0,1 0 0,-1 0 0,0 1 0,0-1 0,1 0 0,-1 0 0,0 0 0,0 0 0,1 0 0,-1 0 0,0 0 0,1 0 0,-1 0 0,0 0 0,0 0 0,1 0 0,-1 0 0,0 0 0,0-1 0,1 1 0,-1 0 0,0 0 0,0 0 0,1 0 0,-1 0 0,0 0 0,0-1 0,0 1 0,1 0 0,-1 0 0,0 0 0,0-1 0,0 1 0,0 0 0,0 0 0,1-1 0,-1 1 0,8-21 0,-8 21 0,18-81 0,-3 0 0,8-127 0,-19 159 0,30-1157 0,-35 1188 0,1 46 0,-2 130 0,13 887 0,55-484 0,-58-524 0,-8-37 0,0 0 0,0 0 0,0 0 0,0 0 0,0 0 0,0 0 0,0 0 0,0-1 0,0 1 0,0 0 0,0 0 0,0 0 0,0 0 0,0 0 0,0 0 0,0 0 0,0-1 0,0 1 0,0 0 0,0 0 0,0 0 0,0 0 0,0 0 0,0 0 0,0 0 0,0-1 0,0 1 0,0 0 0,1 0 0,-1 0 0,0 0 0,0 0 0,0 0 0,0 0 0,0 0 0,0 0 0,0 0 0,0-1 0,1 1 0,-1 0 0,0 0 0,0 0 0,0 0 0,0 0 0,0 0 0,0 0 0,0 0 0,1 0 0,-1 0 0,0 0 0,0 0 0,0 0 0,0 0 0,0 0 0,0 0 0,1 0 0,-1 0 0,0 0 0,0 1 0,0-1 0,0 0 0,0 0 0,0 0 0,0 0 0,1 0 0,5-21 0,5-28 0,88-600 0,-55-5 0,-45 632 0,0 16 0,1 0 0,-1 0 0,1 0 0,0 0 0,0 1 0,1-1 0,0 0 0,0 0 0,0 0 0,1 0 0,2-6 0,3 44 0,-1 419 0,-7-275 0,-8 1 0,-65 349 0,67-481 0,-1-5 0,2-15 0,2 1 0,1-1 0,0 40 0,8-69 0,2-14 0,99-461 0,-100 444 0,85-635 0,-77 467 0,-17-273 0,4 786 0,-3-139 0,1-70 0,-1 6 0,4 0 0,5-1 0,21 108 0,-13-171 0,-14-42 0,-1 0 0,0 0 0,1-1 0,-1 1 0,0 0 0,1-1 0,-1 1 0,0 0 0,1-1 0,-1 1 0,1-1 0,0 1 0,-1-1 0,1 1 0,-1-1 0,1 1 0,0-1 0,-1 0 0,1 1 0,0-1 0,-1 0 0,1 1 0,0-1 0,0 0 0,-1 0 0,1 0 0,0 0 0,0 0 0,-1 0 0,1 0 0,0 0 0,0 0 0,-1 0 0,1 0 0,0 0 0,0 0 0,-1-1 0,1 1 0,0 0 0,-1-1 0,1 1 0,0 0 0,-1-1 0,1 1 0,0-1 0,-1 1 0,1-1 0,-1 1 0,1-1 0,-1 1 0,1-1 0,-1 0 0,1-1 0,13-20 0,-1 0 0,-1-1 0,0-1 0,-2 0 0,12-44 0,-2 7 0,44-122 0,-29 77 0,4 0 0,92-172 0,-123 266 0,1 0 0,1 0 0,0 1 0,19-17 0,-20 20 0,1-1 0,-2 0 0,1-1 0,-1 1 0,0-2 0,-1 1 0,8-16 0,-13 22 0,0 0 0,0 0 0,0 0 0,0 0 0,-1 0 0,1-1 0,-1 1 0,0 0 0,-1-1 0,1 1 0,-1-1 0,0 0 0,0 1 0,0-1 0,0 1 0,-1-1 0,0 1 0,0 0 0,0-1 0,0 1 0,-1 0 0,0-1 0,0 1 0,0 0 0,0 0 0,-1 1 0,1-1 0,-1 0 0,0 1 0,0 0 0,-1-1 0,1 1 0,-5-3 0,-1-2 0,1-1 0,0-1 0,1 1 0,-1-1 0,2-1 0,0 1 0,0-1 0,-7-19 0,0-9 0,-11-50 0,6 21 0,13 55 0,1 12 0,-2 22 0,3 37 0,4 575 0,-1-737 0,-4 1 0,-27-164 0,27 259 0,1 21 0,0 29 0,3-39 0,-105 901 0,-69-6 0,130-688 0,22-97 0,-128 507 0,146-607 0,2-8 0,1 1 0,-1-1 0,0 1 0,0-1 0,-1 0 0,1 0 0,-1 0 0,0 0 0,-6 7 0,9-13 0,-1 1 0,1 0 0,-1-1 0,1 1 0,-1 0 0,1-1 0,0 1 0,-1-1 0,1 1 0,-1-1 0,1 1 0,0-1 0,0 1 0,-1-1 0,1 1 0,0-1 0,0 1 0,0-1 0,-1 1 0,1-1 0,0 0 0,0 1 0,0-1 0,0 1 0,0-1 0,0 1 0,0-1 0,0 0 0,1 1 0,-1-1 0,0 1 0,0-1 0,0 1 0,1-1 0,1-29 0,58-188 0,-16 72 0,32-176 0,66-651 0,-107-339 0,-36 1262 0,0 38 0,0 34 0,-2 1829 0,5-942 0,-2-3125 0,-10 2296 0,-2-11 0,-65 993-687,63 11-748,13-880 1196,1-30-36,2 538-793,41-4 557,-13-499 1363,-21-175-418,-9-23-419,0 0-1,0 0 0,0 0 0,0 0 0,1 0 1,-1 0-1,0 0 0,0 0 0,0 0 0,0 0 0,1 0 1,-1 0-1,0 0 0,0 0 0,0 0 0,1 0 1,-1 0-1,0 0 0,0 0 0,0 0 0,0 0 0,1 0 1,-1 0-1,0-1 0,0 1 0,0 0 0,0 0 1,0 0-1,0 0 0,1 0 0,-1 0 0,0-1 1,0 1-1,0 0 0,0 0 0,0 0 0,0 0 0,0-1 1,0 1-1,0 0 0,0 0 0,0 0 0,0 0 1,0-1-1,0 1 0,0 0 0,0 0 0,0 0 0,0 0 1,0-1-1,0 1 0,0 0 0,5-43 1087,-4-605-27,-4 310-1072,3-1420-2,-4 1717 0,-6 90 0,-50 294 0,-82 532 0,111-601 0,4 339 0,25-533 0,-3-85 0,-1-15 0,-51-267 0,13-3 0,-6-320 0,38-592 0,14 956 0,-1 89 0,-2 142 0,-2 16 0,-5 29 0,7-25 0,-188 1169-854,187-1155 797,-99 909-635,68 4 383,44-701 309,-5-199-41,-1-56 246,4-515 1539,-11 335-1740,1-1210-4,-14 1530 0,-100 904-610,69 9 371,47-930 239,16 104 0,-3-137 0,-7-55 0,-1-14 0,-3-8 6,1 0-1,-2-1 1,1 1-1,-2-1 1,1 0-1,-2 0 1,0-18-1,1-6 93,4-565 669,-4 101-843,33 9 92,-31 474-16,-1 17 0,0 31 0,5 327 0,14 280 0,31-221 0,-20-197 0,-22-130 0,10 63 0,-15-131 0,0 0 0,2 0 0,0-1 0,20 39 0,-25-57 0,0 0 0,0 1 0,0-1 0,0 0 0,1 0 0,-1 0 0,1 0 0,0-1 0,0 1 0,0-1 0,0 1 0,4 1 0,-5-3 0,-1-1 0,1 0 0,0 1 0,-1-1 0,1 0 0,-1 0 0,1 0 0,0 0 0,-1 0 0,1 0 0,-1 0 0,1 0 0,0-1 0,-1 1 0,1-1 0,-1 1 0,1-1 0,-1 1 0,1-1 0,-1 0 0,0 0 0,1 0 0,-1 0 0,0 0 0,0 0 0,0 0 0,1 0 0,-1-1 0,0 1 0,-1 0 0,1-1 0,1-1 0,21-36 0,-3 0 0,-1-2 0,-1 0 0,13-53 0,-18 56 0,119-437 0,-112 370 0,-5 0 0,3-172 0,-24 1484 0,3-1050 0,10 209 0,5-279 0,3 0 0,39 121 0,6-21 0,54 183 0,-112-364 0,0 1 0,1 0 0,-2 0 0,1 1 0,-1-1 0,0 1 0,-1 9 0,0-15 0,0 1 0,-1-1 0,0 0 0,0 1 0,0-1 0,0 0 0,0 0 0,0 1 0,0-1 0,-1 0 0,1 0 0,-1 0 0,1 0 0,-1-1 0,0 1 0,0 0 0,0-1 0,0 1 0,0-1 0,0 0 0,0 0 0,-3 2 0,-9 5 0,-1 1 0,-1-2 0,1 0 0,-1-1 0,-1 0 0,1-2 0,-1 0 0,1 0 0,-25 0 0,-59 4 0,-140 29 0,46-5 0,-370 7 0,-5-41 0,224-1 0,197 4 0,-149-3 0,294 2 0,0 0 0,1 0 0,-1 0 0,1 0 0,-1-1 0,1 1 0,-1-1 0,1 1 0,-1-1 0,1 0 0,-3-2 0,5 3 0,0-1 0,0 1 0,0-1 0,0 1 0,0-1 0,0 1 0,1-1 0,-1 1 0,0 0 0,0-1 0,1 1 0,-1-1 0,0 1 0,1 0 0,-1-1 0,0 1 0,1 0 0,-1-1 0,1 1 0,-1 0 0,0-1 0,1 1 0,-1 0 0,1 0 0,-1 0 0,1-1 0,-1 1 0,1 0 0,-1 0 0,1 0 0,-1 0 0,1 0 0,67-16 0,190 1 0,57-6 0,-268 15 0,1-2 0,-1-3 0,0-1 0,64-27 0,-97 32 0,1 0 0,-1-1 0,0 0 0,17-14 0,-28 19 0,1 1 0,-1-1 0,0 0 0,0 0 0,0 0 0,0 0 0,-1-1 0,1 1 0,-1-1 0,0 0 0,0 1 0,0-1 0,-1 0 0,1 0 0,-1 0 0,0 0 0,0-1 0,0 1 0,0 0 0,-1 0 0,0-5 0,0 7 0,-1 1 0,1-1 0,-1 1 0,0-1 0,1 1 0,-1 0 0,0-1 0,0 1 0,0 0 0,0-1 0,0 1 0,0 0 0,0 0 0,0 0 0,-1 0 0,1 0 0,0 0 0,-1 0 0,1 0 0,-1 1 0,1-1 0,-1 1 0,1-1 0,-1 1 0,1-1 0,-1 1 0,1 0 0,-1 0 0,0-1 0,1 1 0,-1 0 0,-3 1 0,-60 7 0,55-6 0,-669 89 0,635-96 0,43 5 0,1 0 0,-1 0 0,1 0 0,-1 0 0,1 0 0,-1 0 0,0 0 0,1-1 0,-1 1 0,1 0 0,-1 0 0,1 0 0,-1-1 0,1 1 0,-1 0 0,1-1 0,-1 1 0,1 0 0,0-1 0,-1 1 0,1-1 0,0 1 0,-1-1 0,1 1 0,0-1 0,-1 1 0,1-1 0,0 1 0,0-1 0,-1 1 0,1-1 0,0 1 0,0-1 0,0 1 0,0-1 0,0 0 0,0 1 0,0-1 0,0 1 0,0-1 0,0 1 0,0-1 0,0 0 0,1 1 0,-1-1 0,0 1 0,0-1 0,0 1 0,1-1 0,-1 1 0,0-1 0,1 1 0,-1-1 0,0 1 0,1 0 0,-1-1 0,1 1 0,-1 0 0,1-1 0,-1 1 0,1 0 0,-1-1 0,1 1 0,-1 0 0,1 0 0,-1-1 0,1 1 0,0 0 0,11-6 0,0 1 0,0 0 0,0 0 0,1 1 0,-1 1 0,1 0 0,0 1 0,0 0 0,25 1 0,-12-1 0,208-15 0,170-17 0,-326 22 0,-1-2 0,-1-4 0,85-32 0,-133 39 0,-1-2 0,0 0 0,-1-2 0,30-22 0,85-80 0,-136 112 0,6-4 0,-1 0 0,1 1 0,1 0 0,20-11 0,-32 19 0,0 0 0,0 0 0,0 0 0,0 0 0,0 0 0,0 0 0,-1 0 0,1 0 0,0 0 0,0 0 0,0 0 0,0-1 0,0 1 0,0 0 0,0 0 0,0 0 0,0 0 0,0 0 0,0 0 0,-1 0 0,1 0 0,0 0 0,0-1 0,0 1 0,0 0 0,0 0 0,0 0 0,0 0 0,0 0 0,0 0 0,0-1 0,0 1 0,0 0 0,0 0 0,0 0 0,0 0 0,0 0 0,0 0 0,0 0 0,0-1 0,1 1 0,-1 0 0,0 0 0,0 0 0,0 0 0,0 0 0,-25 0 0,-36 5 0,-501 112 0,559-116 0,-8 2 0,-1 0 0,0 0 0,1 1 0,0 1 0,0 0 0,-14 9 0,25-13 0,-1-1 0,0 0 0,1 1 0,0-1 0,-1 0 0,1 1 0,-1-1 0,1 0 0,-1 1 0,1-1 0,0 1 0,-1-1 0,1 1 0,0-1 0,-1 1 0,1-1 0,0 1 0,0-1 0,0 1 0,-1-1 0,1 1 0,0-1 0,0 1 0,0 0 0,0-1 0,0 1 0,0-1 0,0 1 0,0 0 0,0-1 0,0 1 0,1 0 0,15 10 0,30-2 0,91 0 0,166-11 0,-136-1 0,-42 4 0,110-4 0,-153-17 0,-81 21 0,-1-1 0,1 0 0,0 0 0,0 1 0,-1-1 0,1 1 0,0-1 0,-1 1 0,1-1 0,0 1 0,-1-1 0,1 1 0,-1-1 0,1 1 0,-1 0 0,1-1 0,-1 1 0,1 0 0,-1-1 0,0 1 0,1 0 0,-1-1 0,0 1 0,0 0 0,0 0 0,0 0 0,1-1 0,-1 1 0,0 0 0,0 0 0,0 0 0,0-1 0,-1 1 0,1 0 0,0 0 0,0 0 0,0-1 0,-1 1 0,1 1 0,-10 35 0,9-34 0,-37 97 0,94-202 0,24-50 0,-47 73 0,-4-1 0,-4-1 0,26-144 0,-34 105 0,-5-1 0,-5-121 0,-10 162 0,1 41 0,4-72 0,11 164 0,-4 19 0,-4-21 0,3 0 0,23 84 0,-21-117 0,-2-28 0,0-38 0,-8 42 0,21-661 0,-22 493 0,-23-257 0,24 427 0,0-1 0,0 1 0,-1-1 0,0 1 0,0-1 0,0 1 0,0-1 0,-1 1 0,1 0 0,-5-8 0,-1 38 0,-18 765 0,26-586 0,-2-59 0,-2-5 0,22 194 0,-19-331 0,1 1 0,0-1 0,0 1 0,0-1 0,1 1 0,-1-1 0,4 7 0,-5-11 0,0 0 0,1 0 0,-1 0 0,0 0 0,0 1 0,0-1 0,0 0 0,0 0 0,0 0 0,1 0 0,-1 0 0,0 0 0,0 0 0,0 1 0,0-1 0,1 0 0,-1 0 0,0 0 0,0 0 0,0 0 0,0 0 0,1 0 0,-1 0 0,0 0 0,0 0 0,0 0 0,0 0 0,1 0 0,-1 0 0,0 0 0,0 0 0,0 0 0,1 0 0,-1 0 0,0 0 0,0-1 0,0 1 0,0 0 0,0 0 0,1 0 0,-1 0 0,0 0 0,0 0 0,0 0 0,0-1 0,0 1 0,0 0 0,1 0 0,-1 0 0,0 0 0,0-1 0,0 1 0,0 0 0,7-27 0,131-877 0,-28 97 0,-99 741 0,-7 60 0,-2 8 0,2 36 0,1 799 0,-8-457 0,5-164 0,-18 389 0,5-550 0,7-38 0,7-25 0,117-328 0,18-56 0,-91 227 0,-7-1 0,-8-1 0,-6-2 0,5-279 0,-32 409 0,-2 38 0,-3 11 0,-6 16 0,-72 224 0,-81 218 0,130-379 0,-10 32 0,-6-3 0,-77 130 0,127-246 0,0 0 0,0 1 0,0-1 0,-1 0 0,1 1 0,-1-1 0,0 0 0,1 0 0,-1 0 0,0 0 0,0-1 0,-1 1 0,1 0 0,0-1 0,0 0 0,-1 1 0,1-1 0,-1 0 0,1 0 0,-1 0 0,1-1 0,-5 1 0,5-2 0,-1 0 0,0 0 0,0 0 0,1-1 0,-1 0 0,0 1 0,1-1 0,0 0 0,-1 0 0,1-1 0,0 1 0,0 0 0,0-1 0,1 1 0,-1-1 0,0 1 0,1-1 0,0 0 0,0 0 0,-2-5 0,-16-40 0,1 0 0,-17-83 0,-9-113 0,37 202 0,-48-364 0,18-2 0,19-513 0,19 890 0,1 61 0,-9 719 0,-68-1 0,40-543 0,-111 357 0,142-552 0,-8 24 0,12-33 0,-1 0 0,1 1 0,-1-1 0,0 0 0,1 0 0,-1 0 0,0 0 0,1 0 0,-1 0 0,0 0 0,0 0 0,0 0 0,0 0 0,0 0 0,0-1 0,0 1 0,0 0 0,0-1 0,-2 1 0,3-1 0,-1 0 0,1 0 0,-1 0 0,1-1 0,-1 1 0,1 0 0,-1-1 0,1 1 0,-1 0 0,1-1 0,0 1 0,-1-1 0,1 1 0,0-1 0,-1 1 0,1 0 0,0-1 0,-1 1 0,1-1 0,0 1 0,0-1 0,0 0 0,0 1 0,-1-1 0,1 1 0,0-1 0,0 1 0,0-1 0,0 1 0,0-1 0,1 0 0,-1-23 0,1 1 0,1 0 0,1 0 0,1 0 0,2 1 0,0-1 0,13-30 0,-13 33 0,38-102 0,5 1 0,5 2 0,120-193 0,-170 306 0,2-5 0,1 1 0,1-1 0,0 1 0,0 0 0,19-17 0,-26 27 0,-1-1 0,0 1 0,1 0 0,-1-1 0,1 1 0,-1 0 0,0-1 0,1 1 0,-1 0 0,1-1 0,-1 1 0,1 0 0,-1 0 0,1-1 0,0 1 0,-1 0 0,1 0 0,-1 0 0,1 0 0,-1 0 0,1 0 0,-1 0 0,1 0 0,0 0 0,-1 0 0,1 0 0,-1 0 0,1 1 0,-1-1 0,1 0 0,-1 0 0,1 0 0,-1 1 0,1-1 0,-1 0 0,1 1 0,-1-1 0,1 0 0,-1 1 0,0-1 0,1 1 0,-1-1 0,1 1 0,6 28 0,-5 11 0,-2 0 0,-1 0 0,-8 44 0,-27 127 0,24-153 0,-209 933 0,204-942 0,7-31 0,9-18 0,1 1 0,0-1 0,0 0 0,0 0 0,0 0 0,-1 0 0,1 0 0,0 0 0,0 0 0,0 0 0,-1 0 0,1 0 0,0 0 0,0 0 0,-1 0 0,1 0 0,0 0 0,0 0 0,0 0 0,-1 0 0,1 0 0,0 0 0,0 0 0,0 0 0,-1 0 0,1 0 0,0 0 0,0 0 0,0 0 0,-1-1 0,1 1 0,0 0 0,0 0 0,0 0 0,0 0 0,-1 0 0,1-1 0,0 1 0,0 0 0,0 0 0,0 0 0,0-1 0,0 1 0,0 0 0,0 0 0,0 0 0,0-1 0,-1 1 0,1 0 0,0 0 0,0-1 0,0 1 0,0 0 0,0 0 0,1 0 0,-1-1 0,0 1 0,0 0 0,0 0 0,0-1 0,-6-40 0,2 0 0,2 0 0,5-67 0,-1 18 0,2-241 0,-5-412 0,-4 696 0,5 46 0,0 1 0,0 0 0,0 0 0,0-1 0,0 1 0,0 0 0,0-1 0,0 1 0,0 0 0,0-1 0,0 1 0,0 0 0,0 0 0,-1-1 0,1 1 0,0 0 0,0-1 0,0 1 0,-1 0 0,1 0 0,0 0 0,0-1 0,0 1 0,-1 0 0,1 0 0,0 0 0,0-1 0,-1 1 0,1 0 0,0 0 0,-1 0 0,1 0 0,0 0 0,0 0 0,-1 0 0,1 0 0,0-1 0,-1 1 0,1 0 0,0 0 0,-1 1 0,1-1 0,0 0 0,-1 0 0,1 0 0,0 0 0,0 0 0,-1 0 0,1 0 0,0 0 0,-1 0 0,1 1 0,0-1 0,0 0 0,-1 0 0,1 0 0,0 1 0,0-1 0,0 0 0,-1 0 0,1 1 0,0-1 0,0 1 0,-8 9 0,0 1 0,2 0 0,-1 0 0,1 1 0,1 0 0,0 0 0,-5 20 0,-7 17 0,-198 515-140,-555 1375-1290,756-1906 1430,-2 4 0,-1-1 0,-28 46 0,45-81 0,-1-1 0,1 1 0,0 0 0,-1 0 0,1 0 0,-1 0 0,1-1 0,-1 1 0,1 0 0,-1 0 0,0-1 0,1 1 0,-1 0 0,0-1 0,0 1 0,1-1 0,-1 1 0,0-1 0,0 1 0,0-1 0,0 0 0,1 1 0,-1-1 0,0 0 0,0 0 0,0 1 0,0-1 0,-1 0 0,1-1 0,0-1 0,0 1 0,0 0 0,1-1 0,-1 1 0,0-1 0,1 1 0,-1-1 0,1 1 0,0-1 0,-1 1 0,1-1 0,0 1 0,0-1 0,0-2 0,-1-38 377,2 1-1,11-71 1,25-90 152,-15 95-618,82-375 89,-29 145 0,-53 214 0,11-228 0,-32-125 0,-2 389 0,1 82 0,0-1 0,0 0 0,0 1 0,-1-1 0,0 0 0,-3-8 0,4 14 0,0 0 0,0 0 0,0-1 0,0 1 0,0 0 0,-1 0 0,1 0 0,0 0 0,0-1 0,0 1 0,-1 0 0,1 0 0,0 0 0,0 0 0,0 0 0,-1 0 0,1 0 0,0 0 0,0 0 0,-1 0 0,1-1 0,0 1 0,0 0 0,0 0 0,-1 0 0,1 1 0,0-1 0,0 0 0,-1 0 0,1 0 0,0 0 0,0 0 0,0 0 0,-1 0 0,1 0 0,0 0 0,0 0 0,0 1 0,-1-1 0,1 0 0,0 0 0,0 0 0,0 0 0,0 1 0,-1-1 0,1 0 0,0 0 0,0 1 0,-17 27 0,-131 322 0,87-200 0,-142 392 0,157-393 0,-45 264 0,88-393 0,3-12 0,-2 0 0,1 1 0,-1-1 0,0 0 0,-5 13 0,7-66 0,20-70 0,-4 29 0,-3-2 0,2-112 0,-15 192 0,0 0 0,-1 0 0,1 0 0,-1 1 0,-1-1 0,0 0 0,0 1 0,0-1 0,-1 1 0,0 0 0,-4-7 0,5 11 0,-1 0 0,0 0 0,0 0 0,0 0 0,0 0 0,0 1 0,0-1 0,-1 1 0,1 0 0,-1 0 0,1 1 0,-1-1 0,0 1 0,0-1 0,0 1 0,0 0 0,0 1 0,0-1 0,0 1 0,0 0 0,0 0 0,-6 0 0,-20 1 0,1 1 0,-1 2 0,-41 10 0,60-12 0,1 1 0,0 1 0,0 0 0,1 0 0,-1 1 0,1 0 0,0 1 0,0 0 0,1 0 0,0 1 0,0 0 0,0 1 0,-8 9 0,13-11 0,0 0 0,0-1 0,0 1 0,1 0 0,0 1 0,0-1 0,0 0 0,1 1 0,0-1 0,0 1 0,1-1 0,-1 1 0,2 7 0,-2-49 0,1 1 0,-2 0 0,-6-34 0,-5 11 0,-3 1 0,-2 0 0,-3 2 0,-43-82 0,-134-193 0,47 88 0,133 207 0,1-1 0,2-1 0,1 0 0,2 0 0,2-2 0,1 1 0,2-1 0,1 0 0,2-1 0,2 1 0,1-1 0,8-64 0,-9 131 0,2 49 0,0-1 0,-18 972 0,18-1042 0,0 1 0,0-1 0,1 1 0,0-1 0,0 1 0,4 10 0,-4-16 0,-1 0 0,0-1 0,0 1 0,1-1 0,-1 1 0,0-1 0,1 1 0,-1-1 0,1 1 0,-1-1 0,0 1 0,1-1 0,-1 1 0,1-1 0,0 0 0,-1 1 0,1-1 0,-1 0 0,1 1 0,-1-1 0,1 0 0,0 0 0,-1 0 0,1 1 0,0-1 0,-1 0 0,2 0 0,0-1 0,0 0 0,0 1 0,0-1 0,-1 0 0,1 0 0,0 0 0,-1 0 0,1-1 0,0 1 0,-1 0 0,1-1 0,-1 1 0,0-1 0,2-1 0,18-24 0,-2-2 0,0 0 0,-2 0 0,20-48 0,42-134 0,-22 27 0,-9-2 0,26-195 0,-4-387 0,-67 438 0,-2 128 0,5 147 0,-6 55 0,0 0 0,0 0 0,0 0 0,0 0 0,0 0 0,0 1 0,0-1 0,0 0 0,1 0 0,-1 0 0,0 0 0,0 0 0,0 0 0,0 0 0,0 0 0,0 0 0,0 0 0,0 0 0,0 0 0,0 0 0,0 0 0,1 0 0,-1 0 0,0 0 0,0 0 0,0 0 0,0 0 0,0 0 0,0 0 0,0 0 0,0 0 0,1 0 0,-1 0 0,0 0 0,0 0 0,0 0 0,0 0 0,0 35 0,-15 107 0,-37 160 0,12-93 0,-10 130 0,-9 468 0,61 78 0,2-779 0,28 158 0,-32-261 0,1-1 0,-1 0 0,0 0 0,1 1 0,-1-1 0,1 0 0,0 0 0,0 0 0,0 1 0,0-1 0,0 0 0,0 0 0,1-1 0,-1 1 0,1 0 0,-1 0 0,3 1 0,-3-2 0,0-1 0,0 0 0,0 0 0,0 0 0,0 0 0,0 0 0,0 0 0,0 0 0,0 0 0,0 0 0,0 0 0,0-1 0,0 1 0,0 0 0,0-1 0,0 1 0,0-1 0,0 1 0,0-1 0,0 1 0,0-1 0,0 0 0,-1 1 0,1-1 0,1-1 0,8-10 0,-1 0 0,0 0 0,-1-1 0,7-14 0,-8 15 0,216-445 0,-37-23 0,-47 114 0,-12 41 0,94-230 0,-212 541 0,-5 17 0,-6 29 0,-15 61 0,-4 0 0,-4-1 0,-54 127 0,-139 257 0,209-457 0,-247 519 0,255-537 0,0 0 0,0 0 0,1 0 0,-1 0 0,1 0 0,-1 1 0,1-1 0,-1 0 0,1 0 0,0 0 0,0 1 0,-1-1 0,1 0 0,0 0 0,0 0 0,0 1 0,0-1 0,1 0 0,-1 0 0,1 2 0,0-2 0,0-1 0,1 0 0,-1 0 0,1 0 0,-1 0 0,1-1 0,-1 1 0,1 0 0,-1-1 0,0 1 0,1 0 0,-1-1 0,0 0 0,1 1 0,-1-1 0,0 0 0,0 0 0,2-1 0,83-49 0,-2-4 0,-3-4 0,79-73 0,-37 17 0,108-135 0,-155 160 0,74-117 0,-115 151 0,-3-1 0,-2-1 0,37-104 0,-64 155 0,-1 1 0,0-1 0,-1 0 0,0 0 0,0 0 0,0-11 0,-1 18 0,0 0 0,0-1 0,0 1 0,0 0 0,0 0 0,0-1 0,0 1 0,0 0 0,0 0 0,0-1 0,0 1 0,0 0 0,0 0 0,0-1 0,-1 1 0,1 0 0,0 0 0,0 0 0,0-1 0,0 1 0,-1 0 0,1 0 0,0 0 0,0 0 0,0-1 0,-1 1 0,1 0 0,0 0 0,0 0 0,0 0 0,-1 0 0,1 0 0,0 0 0,0-1 0,-1 1 0,1 0 0,0 0 0,0 0 0,-1 0 0,1 0 0,0 0 0,-1 0 0,1 0 0,0 1 0,0-1 0,-1 0 0,1 0 0,0 0 0,0 0 0,0 0 0,-1 0 0,-23 26 0,-52 87 0,-61 124 0,45-73 0,-82 128 0,155-264 0,19-28 0,0 0 0,0 0 0,-1 1 0,1-1 0,0 0 0,0 0 0,0 1 0,0-1 0,-1 0 0,1 0 0,0 0 0,0 1 0,0-1 0,-1 0 0,1 0 0,0 0 0,0 1 0,-1-1 0,1 0 0,0 0 0,0 0 0,-1 0 0,1 0 0,0 0 0,-1 0 0,1 0 0,0 0 0,0 0 0,-1 0 0,1 0 0,0 0 0,-1 0 0,1 0 0,0 0 0,0 0 0,-1 0 0,1 0 0,0 0 0,0 0 0,-1-1 0,1 1 0,0 0 0,0 0 0,-1 0 0,1 0 0,0-1 0,0 1 0,-1 0 0,1 0 0,0-1 0,0 1 0,0 0 0,0 0 0,0-1 0,-1 1 0,1 0 0,0 0 0,0-1 0,0 1 0,-2-22 0,4-38 0,3 1 0,19-86 0,-8 56 0,48-451 0,-44 344 0,-18 178 0,-2 9 0,1-1 0,0 0 0,0 1 0,1 0 0,1-1 0,-1 1 0,8-16 0,-9 25 0,-1-1 0,0 1 0,0 0 0,0-1 0,1 1 0,-1 0 0,0-1 0,1 1 0,-1 0 0,0 0 0,1-1 0,-1 1 0,0 0 0,1 0 0,-1 0 0,0-1 0,1 1 0,-1 0 0,1 0 0,-1 0 0,0 0 0,1 0 0,-1 0 0,1 0 0,-1 0 0,0 0 0,1 0 0,-1 0 0,1 0 0,-1 0 0,0 0 0,1 0 0,-1 1 0,1-1 0,-1 0 0,0 0 0,1 0 0,-1 0 0,0 1 0,1-1 0,-1 0 0,0 1 0,1-1 0,-1 0 0,0 0 0,0 1 0,1 0 0,7 9 0,-1 0 0,0 1 0,0 0 0,-1 1 0,-1-1 0,8 22 0,-7-18 0,88 232 0,106 438 0,-182-597 0,9 130 0,-27-218 0,0 0 0,0 0 0,-1 0 0,1 1 0,0-1 0,0 0 0,0 0 0,0 1 0,0-1 0,0 0 0,0 0 0,0 1 0,0-1 0,0 0 0,0 0 0,0 1 0,0-1 0,0 0 0,0 0 0,0 1 0,0-1 0,0 0 0,0 0 0,1 1 0,-1-1 0,0 0 0,0 0 0,0 1 0,0-1 0,0 0 0,1 0 0,-1 0 0,0 0 0,0 1 0,0-1 0,1 0 0,-1 0 0,0 0 0,0 0 0,1 0 0,-1 0 0,0 1 0,0-1 0,0 0 0,1 0 0,-1 0 0,0 0 0,1 0 0,-1 0 0,1 0 0,8-15 0,7-26 0,-4-18 0,-3 0 0,-2 0 0,-3-99 0,-1 53 0,-3 100 0,0-1 0,0 0 0,0 0 0,1 0 0,0 0 0,0 0 0,0 0 0,1 0 0,3-8 0,-5 14 0,1 1 0,-1-1 0,0 1 0,1-1 0,-1 1 0,0-1 0,0 1 0,1-1 0,-1 1 0,0-1 0,0 1 0,0-1 0,0 1 0,0 0 0,0-1 0,0 1 0,0-1 0,0 1 0,0-1 0,0 1 0,0-1 0,0 1 0,0 0 0,-1-1 0,1 1 0,0-1 0,0 1 0,-1-1 0,1 1 0,0-1 0,0 0 0,-1 1 0,1-1 0,-1 1 0,0 0 0,-14 10-1365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8:24.50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204 0 24575,'0'782'0,"-2"-759"0,-1 1 0,-1-1 0,-11 42 0,-7 36 0,1 7 0,14-81 0,1 1 0,1 0 0,-1 44 0,7 5896 0,-4-5917 0,-2 1 0,-22 92 0,-4 26 0,7 171 0,13-200 0,0-8 0,10 2872 0,3-1442 0,-2 4529 0,4-6127-1365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8:27.11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0 114 24575,'1450'0'0,"-1437"-1"0,0-1 0,0 0 0,-1 0 0,1-1 0,23-10 0,-24 8 0,1 1 0,0 0 0,1 1 0,-1 0 0,21-1 0,81 6 0,60-3 0,-173 1-4,-1 0 1,0 0-1,0 0 0,1 0 0,-1-1 0,0 1 1,0 0-1,0-1 0,1 1 0,-1 0 0,0-1 0,0 1 1,0-1-1,0 0 0,0 1 0,0-1 0,0 0 1,0 0-1,0 0 0,1-1 0,-1 1 13,-1 0 0,0 0 0,0 0 0,0 0 0,0 0 0,0 0 1,0 0-1,0 1 0,0-1 0,0 0 0,-1 0 0,1 0 0,0 0 0,0 0 0,-1 0 0,1 1 0,-1-1 0,1 0 0,-1 0 0,1 0 1,-1 0-1,-5-5-306,1 0 0,-1 0 0,0 0 0,-11-7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8:29.628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0 8 24575,'270'24'0,"-183"-13"0,105 1 0,1255-14 0,-1297-9 0,3-1 0,-139 11-170,-1 0-1,1-1 0,0-1 1,-1 0-1,0-1 0,0 0 1,15-8-1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9:23.475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2163 1 24575,'-14'30'0,"3"0"0,0 1 0,2 1 0,2 0 0,0 0 0,-2 51 0,7 205 0,5-145 0,0 43 0,-7 202 0,-3-324 0,-33 126 0,12-74 0,24-96 0,-124 633 0,95-454 0,8 2 0,1 222 0,24-342 0,0 66 0,29 227 0,39-15 0,-53-270 0,-4 1 0,0 175 0,19-372 0,30-86 0,-31 108 0,25-125 0,-38 104 0,2-151 0,-21-111 0,0 142 0,3-1921 0,0 2140 0,-1 0 0,1 1 0,-1-1 0,0 0 0,-1 0 0,0 0 0,0 1 0,0-1 0,-1 1 0,0-1 0,-7-10 0,9 15 0,0 0 0,-1 1 0,1-1 0,-1 1 0,1-1 0,-1 1 0,0-1 0,0 1 0,1 0 0,-1 0 0,0 0 0,0 0 0,0 1 0,0-1 0,0 0 0,-5 0 0,4 1 0,0 0 0,0 0 0,0 1 0,0-1 0,0 1 0,0 0 0,0 0 0,0 0 0,0 0 0,0 0 0,0 1 0,1-1 0,-1 1 0,1-1 0,-3 3 0,-2 2 0,1-1 0,1 1 0,-1 0 0,1 1 0,0-1 0,1 1 0,-1 0 0,1 0 0,1 1 0,-1-1 0,-4 16 0,-1 11 0,-9 54 0,5-20 0,-5 7 0,3 1 0,4 0 0,-3 134 0,13-194 0,-1 1 0,0 0 0,-2 0 0,1-1 0,-2 0 0,0 0 0,-13 26 0,-61 103 0,45-94 0,22-35 0,1 1 0,0 1 0,1 0 0,-9 24 0,-17 53 0,13-37 0,-19 74 0,-101 423 0,114-462 0,-52 115 0,65-185 0,16-23 0,0 0 0,-1 0 0,1 1 0,0-1 0,0 0 0,-1 0 0,1 0 0,0 0 0,-1 0 0,1 0 0,0 0 0,-1 0 0,1 0 0,0-1 0,-1 1 0,1 0 0,0 0 0,0 0 0,-1 0 0,1 0 0,0 0 0,-1-1 0,1 1 0,0 0 0,0 0 0,-1 0 0,1-1 0,0 1 0,0 0 0,0 0 0,-1-1 0,1 1 0,0 0 0,0 0 0,0-1 0,0 1 0,0 0 0,0-1 0,-1 1 0,1-1 0,-1-4 0,-1 0 0,1 0 0,1 0 0,-1 0 0,1-1 0,-1 1 0,2-10 0,7-37 0,3 1 0,30-94 0,-13 54 0,55-211 0,-13-4 0,42-434 0,-108 444 0,-4 255 0,-5 188 0,-36 230 0,-59 144 0,49-274 0,-71 403 0,-29 141 0,115-616 0,-151 795 0,172-830 0,5 1 0,11 186 0,3-117 0,-6 145 0,4 381 0,12-538 0,61 297 0,-37-283 0,11 225 0,-43 500 0,-10-510 0,4 712 0,1-1124 0,1-1 0,0 0 0,1 1 0,1-1 0,6 17 0,-5-18 0,-1 1 0,-1-1 0,0 1 0,3 28 0,-7-39 0,1 0 0,0-1 0,-1 1 0,1 0 0,-1 0 0,0-1 0,0 1 0,0 0 0,0-1 0,0 1 0,-1-1 0,1 1 0,-1-1 0,0 0 0,0 1 0,1-1 0,-2 0 0,1 0 0,0-1 0,0 1 0,0 0 0,-1-1 0,1 1 0,-1-1 0,1 0 0,-1 0 0,0 0 0,1 0 0,-1 0 0,0 0 0,0-1 0,-4 1 0,-12 1 0,-1 0 0,1-1 0,-35-3 0,30 1 0,-602 0 0,580 8 0,40-5 0,0-1 0,0 0 0,0 0 0,0 0 0,0-1 0,0 0 0,0 0 0,-7-1 0,12 1 0,0-1 0,0 1 0,0 0 0,0-1 0,0 1 0,0-1 0,0 0 0,0 1 0,0-1 0,0 0 0,0 1 0,1-1 0,-1 0 0,0 0 0,0 0 0,1 0 0,-1 0 0,1 0 0,-2-2 0,2 0 0,-1 0 0,0 0 0,1 0 0,0 0 0,-1 0 0,1 0 0,1 0 0,-1 0 0,0 0 0,1-4 0,2-4 0,1 0 0,-1 0 0,1 1 0,1 0 0,0 0 0,1 0 0,0 0 0,0 1 0,1 0 0,0 0 0,1 0 0,13-11 0,-2 4 0,1 0 0,0 1 0,1 1 0,37-18 0,10 3 0,-42 19 0,-1-1 0,24-14 0,-22 7 0,32-16 0,-59 34 0,0 0 0,0 0 0,0 0 0,0 0 0,0 0 0,0 1 0,0-1 0,0 0 0,0 0 0,0 0 0,0 0 0,0 0 0,0 0 0,0 0 0,0 1 0,0-1 0,0 0 0,0 0 0,0 0 0,0 0 0,0 0 0,0 0 0,0 0 0,1 0 0,-1 0 0,0 1 0,0-1 0,0 0 0,0 0 0,0 0 0,0 0 0,0 0 0,0 0 0,0 0 0,0 0 0,1 0 0,-1 0 0,0 0 0,0 0 0,0 0 0,0 0 0,0 0 0,0 0 0,0 0 0,1 0 0,-1 0 0,0 0 0,0 0 0,0 0 0,0 0 0,0 0 0,0 0 0,0 0 0,0 0 0,1 0 0,-1 0 0,0 0 0,0 0 0,0 0 0,0 0 0,0-1 0,0 1 0,0 0 0,0 0 0,0 0 0,1 0 0,-10 12 0,-13 13 0,5-10 0,-28 33 0,44-48 0,1 0 0,0 0 0,0 0 0,-1 1 0,1-1 0,0 0 0,0 0 0,-1 1 0,1-1 0,0 0 0,0 0 0,0 1 0,0-1 0,-1 0 0,1 1 0,0-1 0,0 0 0,0 1 0,0-1 0,0 0 0,0 1 0,0-1 0,0 0 0,0 1 0,0-1 0,0 0 0,0 1 0,0-1 0,0 0 0,0 1 0,0-1 0,0 0 0,0 1 0,1-1 0,-1 0 0,0 1 0,13-4 0,17-15 0,-15 6 0,-1 0 0,0-1 0,-1-1 0,0 0 0,-1-1 0,-1 0 0,0-1 0,-2 0 0,1-1 0,-2 1 0,0-2 0,-1 1 0,-1-1 0,0-1 0,-2 1 0,0-1 0,-1 1 0,-1-1 0,-1 0 0,0 0 0,-3-19 0,3 36 0,-1 1 0,0 0 0,0-1 0,-1 1 0,1 0 0,0-1 0,0 1 0,-1 0 0,1-1 0,0 1 0,-1 0 0,0 0 0,1-1 0,-1 1 0,0 0 0,1 0 0,-1 0 0,0 0 0,0 0 0,0 0 0,0 0 0,0 0 0,0 0 0,0 1 0,0-1 0,0 0 0,-1 1 0,1-1 0,0 1 0,0-1 0,-1 1 0,1-1 0,0 1 0,-1 0 0,1 0 0,0 0 0,-1-1 0,1 1 0,0 1 0,-1-1 0,1 0 0,0 0 0,-1 0 0,1 1 0,-2 0 0,-9 3 0,1 0 0,0 1 0,1 0 0,-15 9 0,8-4 0,-5 1 0,-31 15 0,0 3 0,2 1 0,1 3 0,-84 73 0,123-96 0,-1-1 0,0 0 0,-1-1 0,1 0 0,-2-1 0,1-1 0,-15 5 0,-10 6 0,37-16 0,0-1 0,1 0 0,-1 1 0,1-1 0,-1 0 0,0 1 0,1-1 0,-1 0 0,0 0 0,0 0 0,1 1 0,-1-1 0,0 0 0,1 0 0,-1 0 0,0 0 0,1 0 0,-1 0 0,0 0 0,0-1 0,1 1 0,-1 0 0,0 0 0,1 0 0,-1-1 0,0 1 0,1 0 0,-2-1 0,-1-20 0,20-36 0,-14 49 0,9-34 0,-1 0 0,-3-1 0,-1 0 0,1-51 0,-8-179 0,-3 117 0,3 105 0,14-397 0,12 8 0,-21 374 0,-5 36 0,2 1 0,1-1 0,2 1 0,0 0 0,2 0 0,14-35 0,-13 43 0,-7 15 0,1 0 0,0 0 0,1 0 0,-1 0 0,1 0 0,0 0 0,1 0 0,-1 1 0,1 0 0,0 0 0,9-8 0,-12 13 0,-1 0 0,1 0 0,-1 0 0,1 0 0,-1 0 0,0 0 0,1 0 0,-1 0 0,1 0 0,-1 0 0,1 0 0,-1 1 0,1-1 0,-1 0 0,1 0 0,-1 1 0,0-1 0,1 0 0,-1 0 0,1 1 0,-1-1 0,0 1 0,1-1 0,-1 0 0,0 1 0,0-1 0,1 1 0,-1-1 0,0 0 0,0 1 0,0-1 0,1 1 0,-1-1 0,0 1 0,0-1 0,0 1 0,6 23 0,-5-20 0,10 64 0,-3 0 0,-4 1 0,-5 113 0,-2-71 0,3-82 0,13 358 0,-7-339 0,2-1 0,1 0 0,3 0 0,2-2 0,2 1 0,23 46 0,-27-68 0,28 53 0,-38-73 0,1 0 0,-1-1 0,1 1 0,0 0 0,1-1 0,-1 1 0,1-1 0,-1 0 0,1 0 0,0-1 0,0 1 0,0-1 0,0 0 0,7 3 0,-9-5 0,1 0 0,0 0 0,0 0 0,-1 0 0,1 0 0,0-1 0,-1 1 0,1-1 0,0 0 0,-1 1 0,1-1 0,-1 0 0,1-1 0,-1 1 0,1 0 0,-1-1 0,0 1 0,0-1 0,0 0 0,0 0 0,0 0 0,0 0 0,0 0 0,-1 0 0,3-4 0,5-7 0,0-1 0,13-30 0,-18 35 0,12-27 0,-2 0 0,-1-1 0,-2-1 0,-2 0 0,6-55 0,-7-1 0,-4-105 0,-4 179 0,0-4 0,0 0 0,-1 0 0,-1 0 0,-2 0 0,0 1 0,-12-38 0,15 59 0,0 0 0,0 0 0,1 0 0,-1 1 0,0-1 0,0 0 0,-1 1 0,1-1 0,0 0 0,0 1 0,-1 0 0,1-1 0,-3-1 0,4 3 0,-1 0 0,0 0 0,1-1 0,-1 1 0,1 0 0,-1 0 0,0 0 0,1 0 0,-1 0 0,0 0 0,1 0 0,-1 0 0,0 0 0,1 0 0,-1 0 0,1 0 0,-1 0 0,0 1 0,1-1 0,-1 0 0,1 0 0,-1 1 0,1-1 0,-1 0 0,0 1 0,0 0 0,-1 2 0,-1 0 0,1-1 0,0 2 0,0-1 0,0 0 0,1 0 0,-1 0 0,1 1 0,0-1 0,-1 1 0,2-1 0,-2 7 0,-6 68 0,4 1 0,4 0 0,14 124 0,-10-160 0,1-1 0,18 67 0,-17-154 0,-7-1041 0,-1 1053 0,-2 0 0,-1 0 0,-14-46 0,-4-21 0,12 3 0,3-179 0,-1-19 0,-38 17 0,28 187 0,4-1 0,-3-111 0,17-778 0,3 443 0,10 352 0,-1 9 0,-7 138 0,3 22 0,-7 17 0,0 0 0,0 0 0,1-1 0,-1 1 0,0 0 0,0 0 0,1 0 0,-1 0 0,0 0 0,0 0 0,1-1 0,-1 1 0,0 0 0,1 0 0,-1 0 0,0 0 0,1 0 0,-1 0 0,0 0 0,0 0 0,1 0 0,-1 0 0,0 0 0,1 1 0,-1-1 0,0 0 0,0 0 0,1 0 0,-1 0 0,0 0 0,0 0 0,1 1 0,-1-1 0,0 0 0,0 0 0,1 0 0,-1 1 0,0-1 0,0 0 0,0 0 0,0 1 0,1-1 0,-1 0 0,0 1 0,3 5 0,0 0 0,0 1 0,-1 0 0,0-1 0,0 1 0,-1 0 0,1 0 0,-2 0 0,1 0 0,-1 0 0,0 10 0,0 3 0,6 657 0,-9-372 0,3 1597 0,-1-1890 0,-1 1 0,0 0 0,0 0 0,-1-1 0,-1 1 0,0-1 0,-1 0 0,0-1 0,-9 16 0,-11 13 0,-32 42 0,48-71 0,0 1 0,-1-1 0,0-1 0,0 0 0,-1 0 0,0-1 0,-24 14 0,32-21 0,0 0 0,-1-1 0,1 1 0,-1-1 0,1 0 0,-1 1 0,0-2 0,1 1 0,-1 0 0,0-1 0,0 0 0,1 0 0,-1 0 0,0 0 0,0 0 0,1-1 0,-1 0 0,0 0 0,1 0 0,-1 0 0,1 0 0,-1-1 0,1 0 0,-1 1 0,1-1 0,0-1 0,0 1 0,0 0 0,0-1 0,0 1 0,1-1 0,-1 0 0,1 0 0,-3-5 0,-75-100 0,77 103 0,0-1 0,0 0 0,0 0 0,1-1 0,0 1 0,0-1 0,1 1 0,0-1 0,0 1 0,0-8 0,3-75 0,1 42 0,15-295 0,-12 32 0,-7 190 0,-1 88 0,-2 0 0,-1 0 0,-17-59 0,11 49 0,-8-58 0,11-9 0,-2-25 0,2 44 0,5-179 0,6 127 0,-3-1092 0,1 1207 0,2 1 0,0 0 0,2 0 0,1 0 0,9-26 0,53-123 0,-63 162 0,18-35 0,1 1 0,58-82 0,77-78 0,-41 58 0,-26 32 0,-47 63 0,-2-1 0,-3-3 0,47-91 0,-75 125 0,-2-1 0,2 1 0,1 0 0,0 1 0,2 1 0,18-22 0,-70 115 0,-14 26 0,4 1 0,4 3 0,5 1 0,-37 153 0,30-72 0,-29 248 0,47 43 0,27-461 0,0 28 0,0-39 0,0 0 0,0-1 0,0 1 0,0 0 0,-1-1 0,1 1 0,-1-1 0,1 1 0,-1-1 0,0 1 0,1-1 0,-1 1 0,0-1 0,0 1 0,0-1 0,0 0 0,0 1 0,-2 0 0,2-2 0,1 0 0,-1 0 0,0 0 0,0 0 0,1 0 0,-1 0 0,0 0 0,0 0 0,1 0 0,-1-1 0,0 1 0,0 0 0,1 0 0,-1-1 0,0 1 0,1-1 0,-1 1 0,0 0 0,1-1 0,-1 1 0,1-1 0,-1 1 0,1-1 0,-1 0 0,1 1 0,-1-1 0,1 0 0,-1-1 0,-15-24 0,13 22 0,-10-21 0,1-1 0,1 0 0,1 0 0,2-1 0,0-1 0,2 1 0,-5-52 0,6-202 0,5 270 0,2 0 0,0 0 0,0 1 0,1-1 0,0 1 0,0-1 0,1 1 0,1 0 0,0 1 0,10-16 0,7-7 0,45-47 0,-22 27 0,32-34 0,111-97 0,-108 110 0,118-139 0,31-98 0,-5 7 0,39-59 0,-245 328 0,-17 28 0,1 1 0,1 0 0,-1 0 0,1 0 0,0 0 0,0 0 0,1 0 0,-1 1 0,1-1 0,0 1 0,7-5 0,-11 9 0,0 0 0,0 0 0,1 0 0,-1 0 0,0 0 0,1 0 0,-1 0 0,0 0 0,0 0 0,1 0 0,-1 0 0,0 0 0,0 0 0,0 1 0,1-1 0,-1 0 0,0 0 0,0 0 0,1 0 0,-1 1 0,0-1 0,0 0 0,0 0 0,0 1 0,1-1 0,-1 0 0,0 0 0,0 1 0,0-1 0,0 0 0,0 0 0,0 1 0,0-1 0,0 0 0,0 0 0,0 1 0,0-1 0,0 0 0,0 1 0,0-1 0,0 0 0,0 0 0,0 1 0,0-1 0,0 0 0,0 0 0,0 1 0,0-1 0,-1 0 0,1 0 0,0 1 0,0-1 0,-4 19 0,4-18 0,-21 69 0,-32 71 0,-13 39 0,-52 284 0,21-9 0,40-164 0,23-57 0,21-115 0,-1 39 0,11 246 0,6-198 0,-20 363 0,12-305 0,5-145 0,-5 0 0,-20 124 0,-9-42 0,-14 351 0,45 885 0,6-727 0,-2-631 0,-4 0 0,-23 140 0,12-154 0,3 0 0,4 1 0,-1 75 0,-2 24 0,-1-2 0,11-145 0,0 3 0,0 1 0,2-1 0,8 42 0,-9-57 0,1-1 0,0 1 0,0-1 0,0 0 0,1 1 0,-1-1 0,1 0 0,1-1 0,-1 1 0,1-1 0,-1 1 0,1-1 0,0 0 0,1 0 0,-1-1 0,1 1 0,0-1 0,0 0 0,10 4 0,8 3 0,1-1 0,1-1 0,-1-1 0,1-1 0,1-1 0,-1-2 0,1 0 0,26-2 0,-39-1 0,15 1 0,0-2 0,0-1 0,-1-1 0,52-13 0,-73 14 0,0 0 0,-1 0 0,1 0 0,0-1 0,-1 0 0,0 0 0,0 0 0,0-1 0,0 0 0,0 0 0,-1 0 0,1 0 0,-1-1 0,0 1 0,-1-1 0,1 0 0,-1 0 0,0-1 0,0 1 0,-1-1 0,1 1 0,-1-1 0,0 0 0,-1 0 0,0 0 0,0 0 0,0 0 0,0-8 0,9-94 0,0-26 0,-10 110 0,1 11 0,-1 0 0,0 1 0,-1-1 0,-6-24 0,6 33 0,0 0 0,-1 0 0,0 0 0,0 0 0,0 1 0,0-1 0,-1 1 0,1-1 0,-1 1 0,0 0 0,0 0 0,0 0 0,-1 0 0,1 1 0,0-1 0,-1 1 0,0 0 0,-7-3 0,-3-2 0,0 2 0,0 0 0,-1 0 0,0 2 0,0 0 0,0 0 0,0 2 0,-1 0 0,1 0 0,0 1 0,-1 1 0,1 1 0,-17 4 0,29-5 0,0 1 0,0 0 0,-1 0 0,1 0 0,1 0 0,-1 1 0,0-1 0,1 1 0,-1 0 0,1-1 0,0 1 0,0 1 0,0-1 0,0 0 0,0 0 0,1 1 0,-1-1 0,1 0 0,0 1 0,0 0 0,0-1 0,1 1 0,-1-1 0,1 8 0,-1 11 0,1 0 0,5 43 0,-4-47 0,0-11 0,0 1 0,0-1 0,1 1 0,0-1 0,0 0 0,0 1 0,1-1 0,0 0 0,1-1 0,-1 1 0,1-1 0,1 1 0,4 5 0,-6-10 0,0 1 0,0-1 0,0 1 0,0-1 0,0 0 0,1 0 0,-1-1 0,0 1 0,1-1 0,0 1 0,-1-1 0,1 0 0,0-1 0,0 1 0,-1-1 0,1 1 0,0-1 0,0 0 0,0 0 0,-1-1 0,1 1 0,0-1 0,0 0 0,-1 0 0,1 0 0,0-1 0,5-2 0,1-1 0,1-1 0,-1 0 0,-1 0 0,1-1 0,-1 0 0,0-1 0,-1 0 0,0 0 0,0-1 0,-1 0 0,0 0 0,0-1 0,-1 0 0,-1 0 0,1 0 0,-2-1 0,1 0 0,-2 0 0,1 0 0,2-19 0,2-19 0,-3-1 0,-1 1 0,-6-79 0,1 61 0,0 37 0,-1 0 0,-1 0 0,-1 0 0,-2 1 0,-14-43 0,16 55 0,0-1 0,1 0 0,0-31 0,-6-32 0,-24-65 0,12 58 0,3-2 0,-8-117 0,22-27 0,-5-72 0,-1 16 0,11 1065 0,10-631 0,-6-101 0,-2 0 0,-2 65 0,-44 238 0,34-271 0,2-27 0,1 63 0,6-107 0,-1 3 0,2 0 0,-1 1 0,1-1 0,0 0 0,4 15 0,-5-21 0,1 0 0,-1 1 0,1-1 0,0 0 0,0 0 0,0 1 0,-1-1 0,1 0 0,0 0 0,0 0 0,0 0 0,1 0 0,-1 0 0,0 0 0,0-1 0,0 1 0,1 0 0,-1-1 0,0 1 0,1-1 0,-1 1 0,1-1 0,-1 0 0,0 1 0,1-1 0,-1 0 0,1 0 0,-1 0 0,1 0 0,-1 0 0,0 0 0,1-1 0,-1 1 0,1 0 0,-1-1 0,0 1 0,3-2 0,4-1 0,1-1 0,-1 0 0,0-1 0,0 1 0,0-2 0,-1 1 0,1-1 0,-2 0 0,1-1 0,0 1 0,-1-2 0,-1 1 0,1 0 0,-1-1 0,0 0 0,-1 0 0,5-12 0,6-17 0,-1-1 0,14-66 0,-20 74 0,7-33 0,-3-1 0,-3-1 0,-2 0 0,-2-76 0,-8 26 0,6-215 0,6 236 0,5-80 0,-10 85 0,27-142 0,-1 12 0,13-59 0,-24 179 0,9-140 0,24-314 0,-32 394 0,1-167 0,-22-164 0,-2 194 0,3-630 0,-1 902 0,-1 1 0,0-1 0,-2 1 0,-1-1 0,-11-33 0,-4 5 0,-31-59 0,-42-102 0,93 211 0,0 1 0,-1 0 0,1 0 0,0-1 0,-1 1 0,1 0 0,-1 0 0,1-1 0,-1 1 0,1 0 0,-1 0 0,0 0 0,0 0 0,0 0 0,1 0 0,-1 0 0,0 0 0,0 0 0,0 0 0,-1 1 0,1-1 0,-1-1 0,1 3 0,0 0 0,0 0 0,1 0 0,-1 0 0,0 0 0,1 0 0,-1 0 0,0 0 0,1 0 0,-1 0 0,1 0 0,0 1 0,-1-1 0,1 0 0,0 0 0,0 0 0,0 3 0,-5 66 0,5 1626 0,2-750 0,-9-823 0,-6 1 0,-35 158 0,40-244 0,-23 117 0,-54 163 0,75-294 0,-1-1 0,-23 39 0,1-4 0,16-24 0,-1-1 0,-32 42 0,49-74 0,1 0 0,0 0 0,-1 0 0,0 0 0,1-1 0,-1 1 0,1 0 0,-1 0 0,0-1 0,0 1 0,1 0 0,-1-1 0,0 1 0,0-1 0,0 1 0,0-1 0,0 1 0,0-1 0,0 0 0,0 1 0,0-1 0,1 0 0,-1 0 0,0 0 0,0 0 0,-2 0 0,2-1 0,0 1 0,0-1 0,0 0 0,0 0 0,0 0 0,0 0 0,1 0 0,-1-1 0,0 1 0,1 0 0,-1 0 0,1 0 0,-1 0 0,1-1 0,0 1 0,-1 0 0,1-3 0,-4-66 0,4 63 0,0-68 0,4 0 0,21-115 0,7-41 0,-9 50 0,22-63 0,26-192 0,-65 62 0,-9 208 0,3-1882 0,0 2032 0,-2 0 0,0 0 0,-1 1 0,0-1 0,-11-29 0,-39-73 0,32 74 0,19 38 0,-1 1 0,0 0 0,0 0 0,0 0 0,0 0 0,-1 1 0,0-1 0,0 1 0,-5-4 0,8 7 0,-1 0 0,1 0 0,0 1 0,-1-1 0,1 1 0,0-1 0,-1 1 0,1 0 0,-1-1 0,1 1 0,0 0 0,-1 0 0,1 0 0,-1 0 0,1 0 0,-1 0 0,1 1 0,-1-1 0,1 0 0,0 1 0,-1-1 0,1 1 0,0 0 0,-1-1 0,1 1 0,0 0 0,0 0 0,-1-1 0,1 1 0,0 0 0,0 0 0,0 0 0,0 1 0,0-1 0,1 0 0,-1 0 0,0 0 0,0 1 0,1-1 0,-1 0 0,0 2 0,-8 16 0,1 0 0,0 1 0,1-1 0,2 1 0,-5 25 0,-6 21 0,-49 132 0,29-96 0,-42 199 0,41-93 0,10-71 0,-15 227 0,39-213 0,1-21 0,-28 201 0,-71 188 0,41-219 0,34-181 0,-66 186 0,82-284 0,10-21 0,0 1 0,0-1 0,0 0 0,0 0 0,-1 0 0,1 0 0,0 0 0,0 0 0,0 0 0,0 1 0,0-1 0,0 0 0,0 0 0,0 0 0,0 0 0,-1 0 0,1 0 0,0 0 0,0 0 0,0 0 0,0 0 0,0 0 0,0 0 0,-1 1 0,1-1 0,0 0 0,0 0 0,0 0 0,0 0 0,0 0 0,-1 0 0,1 0 0,0 0 0,0 0 0,0-1 0,0 1 0,0 0 0,0 0 0,-1 0 0,1 0 0,0 0 0,0 0 0,0 0 0,0 0 0,0 0 0,0 0 0,-1 0 0,1 0 0,0-1 0,0 1 0,0 0 0,0 0 0,0 0 0,0 0 0,0 0 0,0 0 0,0-1 0,-5-41 0,36-595 0,62 3 0,-41 346 0,78-515 0,-98 8 0,-32 561 0,1 184 0,1-1 0,3 1 0,2 0 0,24-90 0,-25 121 0,-1 0 0,-1 0 0,-1-1 0,0 1 0,-2-1 0,0 0 0,-1 1 0,-5-36 0,5 55 0,0-1 0,0 1 0,0 0 0,0-1 0,0 1 0,0 0 0,-1 0 0,1-1 0,0 1 0,0 0 0,0-1 0,0 1 0,-1 0 0,1-1 0,0 1 0,0 0 0,-1 0 0,1 0 0,0-1 0,0 1 0,-1 0 0,1 0 0,0 0 0,-1-1 0,1 1 0,0 0 0,0 0 0,-1 0 0,1 0 0,0 0 0,-1 0 0,1 0 0,-1 0 0,1 0 0,0 0 0,-1 0 0,1 0 0,-1 0 0,-15 9 0,-16 25 0,28-31 0,-150 186 0,-28 31 0,121-153 0,-3-3 0,-2-3 0,-76 53 0,139-112 0,-1 1 0,1-1 0,-1 0 0,0 0 0,1 0 0,-1-1 0,0 1 0,0-1 0,0 0 0,-1 0 0,1 0 0,0 0 0,-6-1 0,7 0 0,-1-1 0,1 0 0,0 0 0,0 0 0,0 0 0,0 0 0,0-1 0,0 0 0,0 1 0,0-1 0,0 0 0,1 0 0,-1 0 0,1-1 0,0 1 0,-1-1 0,-1-3 0,-37-50 0,4-3 0,-35-69 0,34 57 0,-129-259 0,144 275 0,3 0 0,3-2 0,1 0 0,-9-76 0,-6-125 0,3-274 0,29-337 0,3 826-1365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3T08:19:29.874"/>
    </inkml:context>
    <inkml:brush xml:id="br0">
      <inkml:brushProperty name="width" value="0.35" units="cm"/>
      <inkml:brushProperty name="height" value="0.35" units="cm"/>
      <inkml:brushProperty name="color" value="#66CC00"/>
    </inkml:brush>
  </inkml:definitions>
  <inkml:trace contextRef="#ctx0" brushRef="#br0">26 9557 24575,'-1'-13'0,"-1"0"0,0 0 0,-4-17 0,-6-32 0,10-360 0,4 217 0,0 179 0,0 1 0,8-33 0,-1 12 0,12-47 0,-14 67 0,-2 0 0,0 0 0,3-48 0,-11-57 0,5-118 0,20 94 0,-11 96 0,-7 37 0,-1 0 0,2-31 0,-3-56 0,-6-161 0,-7 204 0,7 46 0,1 0 0,-2-30 0,8-96 0,-5-109 0,-9 176 0,6 45 0,-2-54 0,9-3373 0,-3 1899 0,4 1528 0,0 0 0,3 0 0,0 1 0,12-35 0,-5 22 0,6-51 0,-15 73 0,15-44 0,3-19 0,-16 54 0,19-55 0,-16 61 0,-1 0 0,-1-1 0,2-29 0,-5-249 0,-7 159 0,3-141 0,0 287 5,1 0-1,-1 0 0,0 0 1,0 1-1,0-1 1,0 0-1,0 0 1,0 0-1,0 0 0,0 1 1,0-1-1,-1 0 1,1 0-1,0 0 0,0 1 1,-1-1-1,1 0 1,0 0-1,-1 1 0,1-1 1,-1 0-1,1 1 1,-1-1-1,1 0 1,-1 1-1,0-1 0,0 1-71,0 1-1,0-1 1,1 1-1,-1 0 1,0-1 0,0 1-1,1 0 1,-1-1-1,1 1 1,-1 0-1,1 0 1,-1 0-1,1 0 1,0 0-1,-1-1 1,1 1-1,0 0 1,-1 0-1,1 0 1,0 0-1,0 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3T08:19:31.227"/>
    </inkml:context>
    <inkml:brush xml:id="br0">
      <inkml:brushProperty name="width" value="0.35" units="cm"/>
      <inkml:brushProperty name="height" value="0.35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E3901-52DB-8C4A-2328-323A71BC1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AF3F39-7494-C80F-CCA8-7A4B91740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A1D11B-F59A-36CD-B7F3-764C987A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B1FC8C-95ED-4901-D0DE-A5857E38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BFB203-EC6C-7811-8EC0-6EA6004D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33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3DCEB-2D57-5C28-4F80-BE127845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E63578-3D8A-4B02-7129-531AF76C2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8FDF2-4B13-5A91-DA98-2371A74A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B72614-4AFC-6196-85A1-C4146399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ADE2BC-401E-3942-3FB0-0E0F2E2F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80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3D8899-346C-C800-489D-722C9CBEA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A44636-94F3-5885-448C-C68F08491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35EAA6-FCEC-8744-4FE3-9FD16A7C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A91CEF-E438-6CC4-447F-764FB7AA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F7787-8793-5E8B-ADF4-BFC4A50F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31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CC15B-94A4-F803-A810-7DB54064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D43638-00BD-920C-A112-DA869FAC4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69654B-AAB2-C959-273E-498EE739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81A34E-C9B4-DB29-B27A-3D2929A7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C36878-B17A-7FA5-581B-BCD80CDD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40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C5B14-3330-AD31-B7B1-166557F4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DAA772-9D9A-D7D7-E1DE-349680CC6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BD650A-AF03-C59C-DB17-EFC858DA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4EAB09-573C-8871-25E5-7DD9C927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339E35-2CCC-EE0F-2B7F-C5C97721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28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56A61-ADF3-4F33-609D-0B729667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03AC17-7CD9-81A8-B215-1425696BD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EDA07F-0403-D6C0-F293-CE91AF596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B45D22-CC70-2221-C13B-8CB77984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025E23-D0B8-29AF-F4E5-FF68D99A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975FA5-C2B9-DB60-9CF1-39878355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32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25F6E-D297-F0B0-AD6D-E914DED6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63D1AB-5F05-54FF-55AB-76491FD99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398C7C-0A56-EA5A-1101-E960018A4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B8739F-0583-7A28-282D-381C7DEA7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210D8E-549E-6009-C9CA-8E6FC9050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63AB98-05B9-D0F2-9B04-65A33071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5D390C0-A2D9-28E7-AAAA-DDE393B1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09C0C7D-3C2F-64DF-D4D2-2750885C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22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DAE49-206F-6B0D-782A-C59DF21B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18DFD5-0342-2FE4-4BD5-886AF21A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DEF198-BFBB-1231-EC9E-1DB18A07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61482A-C006-C9B0-3AA4-C3208E38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44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BC7906-6B38-F22D-B6E9-59DB6B35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969AE3-117E-609E-3A23-7ABDA30C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5BF8C4-1B2C-D3C5-0987-731F9C5F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4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BB02E-B192-03EB-2DFD-32828FF7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E7B8D-B6EE-9690-79EC-2F5520B8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8E6DD7-F23B-1B3C-2CFA-DF953F631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677BD8-DD60-7836-EAE0-77170F9C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3A91AD-E8EB-5338-A045-4EEFBF24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12DB6C-18D2-14BC-6E48-5093D239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36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CA5F4-A4B0-FFBB-40E6-27846E35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4ADB136-1DD8-E9F6-E763-9541EBA56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BD0368-BE43-DA29-81CC-F8ECEBE44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2696E7-2EC7-08F7-A1DE-B4EE1075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A650D2-7A7E-337C-B73D-5652ABAF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530D9D-9E8D-1560-B922-7D8CB11A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8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C5C840-C3E8-E8B4-6127-684427D7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D57AE9-0E32-F4FF-9C3F-357B35704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96D201-2448-9CF8-CD33-A760F833E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384E-B053-4CC0-B24A-0E5D7475F0CE}" type="datetimeFigureOut">
              <a:rPr lang="cs-CZ" smtClean="0"/>
              <a:t>03.02.2025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883363-1AE7-5953-579E-C29DDA2B6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AED8F7-DDD0-932C-C66B-6FEBB4BA0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431F-1D21-4F4B-995C-97FAB36A39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27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7.xml"/><Relationship Id="rId18" Type="http://schemas.openxmlformats.org/officeDocument/2006/relationships/image" Target="../media/image21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18.png"/><Relationship Id="rId17" Type="http://schemas.openxmlformats.org/officeDocument/2006/relationships/customXml" Target="../ink/ink19.xml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15.xml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6.png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" Type="http://schemas.openxmlformats.org/officeDocument/2006/relationships/image" Target="../media/image22.png"/><Relationship Id="rId21" Type="http://schemas.openxmlformats.org/officeDocument/2006/relationships/image" Target="../media/image30.png"/><Relationship Id="rId7" Type="http://schemas.openxmlformats.org/officeDocument/2006/relationships/image" Target="../media/image24.png"/><Relationship Id="rId12" Type="http://schemas.openxmlformats.org/officeDocument/2006/relationships/customXml" Target="../ink/ink25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5.png"/><Relationship Id="rId24" Type="http://schemas.openxmlformats.org/officeDocument/2006/relationships/customXml" Target="../ink/ink31.xml"/><Relationship Id="rId32" Type="http://schemas.openxmlformats.org/officeDocument/2006/relationships/image" Target="../media/image36.png"/><Relationship Id="rId5" Type="http://schemas.openxmlformats.org/officeDocument/2006/relationships/image" Target="../media/image23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33.xml"/><Relationship Id="rId10" Type="http://schemas.openxmlformats.org/officeDocument/2006/relationships/customXml" Target="../ink/ink24.xml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" Type="http://schemas.openxmlformats.org/officeDocument/2006/relationships/customXml" Target="../ink/ink21.xml"/><Relationship Id="rId9" Type="http://schemas.openxmlformats.org/officeDocument/2006/relationships/image" Target="../media/image19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3.png"/><Relationship Id="rId30" Type="http://schemas.openxmlformats.org/officeDocument/2006/relationships/customXml" Target="../ink/ink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E418F-287E-944E-A34B-9C370A17C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221" y="561475"/>
            <a:ext cx="9440779" cy="1540041"/>
          </a:xfrm>
        </p:spPr>
        <p:txBody>
          <a:bodyPr>
            <a:normAutofit/>
          </a:bodyPr>
          <a:lstStyle/>
          <a:p>
            <a:r>
              <a:rPr lang="cs-CZ" sz="10500" b="1" i="1" u="sng" dirty="0">
                <a:solidFill>
                  <a:schemeClr val="tx2"/>
                </a:solidFill>
              </a:rPr>
              <a:t>Praděd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FDABC5-E9A3-C2D0-2899-4EEC4B7C4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6860AC-CB56-2E1C-46FE-256271E4C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915" y="2178409"/>
            <a:ext cx="7130716" cy="4278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6C832711-1C34-3F05-D2C2-E8E7E0EA0233}"/>
                  </a:ext>
                </a:extLst>
              </p14:cNvPr>
              <p14:cNvContentPartPr/>
              <p14:nvPr/>
            </p14:nvContentPartPr>
            <p14:xfrm>
              <a:off x="10426933" y="63745"/>
              <a:ext cx="75240" cy="6807240"/>
            </p14:xfrm>
          </p:contentPart>
        </mc:Choice>
        <mc:Fallback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6C832711-1C34-3F05-D2C2-E8E7E0EA02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3933" y="1105"/>
                <a:ext cx="200880" cy="69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4DECDF0B-D7CC-3556-4512-6E9BF63EABD9}"/>
                  </a:ext>
                </a:extLst>
              </p14:cNvPr>
              <p14:cNvContentPartPr/>
              <p14:nvPr/>
            </p14:nvContentPartPr>
            <p14:xfrm>
              <a:off x="10419733" y="68065"/>
              <a:ext cx="852840" cy="3651120"/>
            </p14:xfrm>
          </p:contentPart>
        </mc:Choice>
        <mc:Fallback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4DECDF0B-D7CC-3556-4512-6E9BF63EAB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56733" y="5065"/>
                <a:ext cx="978480" cy="37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8110305A-B88A-9D27-D699-77E192428544}"/>
                  </a:ext>
                </a:extLst>
              </p14:cNvPr>
              <p14:cNvContentPartPr/>
              <p14:nvPr/>
            </p14:nvContentPartPr>
            <p14:xfrm>
              <a:off x="10490293" y="85705"/>
              <a:ext cx="852120" cy="4397040"/>
            </p14:xfrm>
          </p:contentPart>
        </mc:Choice>
        <mc:Fallback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8110305A-B88A-9D27-D699-77E1924285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27653" y="22705"/>
                <a:ext cx="977760" cy="45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Skupina 24">
            <a:extLst>
              <a:ext uri="{FF2B5EF4-FFF2-40B4-BE49-F238E27FC236}">
                <a16:creationId xmlns:a16="http://schemas.microsoft.com/office/drawing/2014/main" id="{488DB44F-0272-8357-C6C8-2ADD4C2DFCC8}"/>
              </a:ext>
            </a:extLst>
          </p:cNvPr>
          <p:cNvGrpSpPr/>
          <p:nvPr/>
        </p:nvGrpSpPr>
        <p:grpSpPr>
          <a:xfrm>
            <a:off x="10515133" y="-11135"/>
            <a:ext cx="915120" cy="6885360"/>
            <a:chOff x="10515133" y="-11135"/>
            <a:chExt cx="915120" cy="688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6C74F5FB-BC6C-C9CF-6279-BBD5FD115123}"/>
                    </a:ext>
                  </a:extLst>
                </p14:cNvPr>
                <p14:cNvContentPartPr/>
                <p14:nvPr/>
              </p14:nvContentPartPr>
              <p14:xfrm>
                <a:off x="11356813" y="39985"/>
                <a:ext cx="73440" cy="6819120"/>
              </p14:xfrm>
            </p:contentPart>
          </mc:Choice>
          <mc:Fallback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6C74F5FB-BC6C-C9CF-6279-BBD5FD11512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294173" y="-23015"/>
                  <a:ext cx="199080" cy="69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D22F907E-FACD-7BBA-B9D5-978ADCF61173}"/>
                    </a:ext>
                  </a:extLst>
                </p14:cNvPr>
                <p14:cNvContentPartPr/>
                <p14:nvPr/>
              </p14:nvContentPartPr>
              <p14:xfrm>
                <a:off x="10595773" y="6833185"/>
                <a:ext cx="707760" cy="41040"/>
              </p14:xfrm>
            </p:contentPart>
          </mc:Choice>
          <mc:Fallback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D22F907E-FACD-7BBA-B9D5-978ADCF611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32773" y="6770545"/>
                  <a:ext cx="833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FC7AA541-0B95-D14D-6976-EB19568AD8FE}"/>
                    </a:ext>
                  </a:extLst>
                </p14:cNvPr>
                <p14:cNvContentPartPr/>
                <p14:nvPr/>
              </p14:nvContentPartPr>
              <p14:xfrm>
                <a:off x="10539613" y="-11135"/>
                <a:ext cx="871920" cy="19800"/>
              </p14:xfrm>
            </p:contentPart>
          </mc:Choice>
          <mc:Fallback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FC7AA541-0B95-D14D-6976-EB19568AD8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76613" y="-74135"/>
                  <a:ext cx="997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56A76B6F-CBCA-67FB-A67C-6BDFDD4FDE9B}"/>
                    </a:ext>
                  </a:extLst>
                </p14:cNvPr>
                <p14:cNvContentPartPr/>
                <p14:nvPr/>
              </p14:nvContentPartPr>
              <p14:xfrm>
                <a:off x="10515133" y="2815225"/>
                <a:ext cx="812160" cy="3971520"/>
              </p14:xfrm>
            </p:contentPart>
          </mc:Choice>
          <mc:Fallback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56A76B6F-CBCA-67FB-A67C-6BDFDD4FDE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52493" y="2752585"/>
                  <a:ext cx="937800" cy="409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8172BB75-842B-F289-29CA-250E0720BC0B}"/>
              </a:ext>
            </a:extLst>
          </p:cNvPr>
          <p:cNvGrpSpPr/>
          <p:nvPr/>
        </p:nvGrpSpPr>
        <p:grpSpPr>
          <a:xfrm>
            <a:off x="10363213" y="-46055"/>
            <a:ext cx="97200" cy="3471120"/>
            <a:chOff x="10363213" y="-46055"/>
            <a:chExt cx="97200" cy="347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9CB85C28-22A1-1954-9D9C-9A18A9838103}"/>
                    </a:ext>
                  </a:extLst>
                </p14:cNvPr>
                <p14:cNvContentPartPr/>
                <p14:nvPr/>
              </p14:nvContentPartPr>
              <p14:xfrm>
                <a:off x="10370053" y="-15815"/>
                <a:ext cx="90360" cy="3440880"/>
              </p14:xfrm>
            </p:contentPart>
          </mc:Choice>
          <mc:Fallback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9CB85C28-22A1-1954-9D9C-9A18A983810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07413" y="-78455"/>
                  <a:ext cx="216000" cy="35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C81686EE-9DF2-496E-C0BB-8A6F1944C930}"/>
                    </a:ext>
                  </a:extLst>
                </p14:cNvPr>
                <p14:cNvContentPartPr/>
                <p14:nvPr/>
              </p14:nvContentPartPr>
              <p14:xfrm>
                <a:off x="10395253" y="537145"/>
                <a:ext cx="360" cy="360"/>
              </p14:xfrm>
            </p:contentPart>
          </mc:Choice>
          <mc:Fallback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C81686EE-9DF2-496E-C0BB-8A6F1944C93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32253" y="47414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9F87064A-55E6-4F5F-B852-5F62A88A545B}"/>
                    </a:ext>
                  </a:extLst>
                </p14:cNvPr>
                <p14:cNvContentPartPr/>
                <p14:nvPr/>
              </p14:nvContentPartPr>
              <p14:xfrm>
                <a:off x="10363213" y="-46055"/>
                <a:ext cx="360" cy="559440"/>
              </p14:xfrm>
            </p:contentPart>
          </mc:Choice>
          <mc:Fallback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9F87064A-55E6-4F5F-B852-5F62A88A54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00213" y="-108695"/>
                  <a:ext cx="126000" cy="68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377CA7D6-F88E-12BF-B94B-E6E68B0EAE32}"/>
                  </a:ext>
                </a:extLst>
              </p14:cNvPr>
              <p14:cNvContentPartPr/>
              <p14:nvPr/>
            </p14:nvContentPartPr>
            <p14:xfrm>
              <a:off x="10290133" y="3408865"/>
              <a:ext cx="97920" cy="3449520"/>
            </p14:xfrm>
          </p:contentPart>
        </mc:Choice>
        <mc:Fallback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377CA7D6-F88E-12BF-B94B-E6E68B0EAE3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27133" y="3346225"/>
                <a:ext cx="223560" cy="35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955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62DC8-BA7D-8FFF-0D65-2600C855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800" b="1" i="1" u="sng" dirty="0">
                <a:solidFill>
                  <a:schemeClr val="tx2"/>
                </a:solidFill>
              </a:rPr>
              <a:t>1491 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77B9F2B-1616-1ECC-0C55-05FE6F585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769" y="1978026"/>
            <a:ext cx="4326926" cy="435133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528D2C7C-6FC8-8A92-E3E4-B07F69E6A978}"/>
                  </a:ext>
                </a:extLst>
              </p14:cNvPr>
              <p14:cNvContentPartPr/>
              <p14:nvPr/>
            </p14:nvContentPartPr>
            <p14:xfrm>
              <a:off x="10578493" y="39840"/>
              <a:ext cx="9720" cy="678348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528D2C7C-6FC8-8A92-E3E4-B07F69E6A9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15853" y="-23160"/>
                <a:ext cx="135360" cy="69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2A2797A9-5D80-5139-B834-5C2CA39C4725}"/>
                  </a:ext>
                </a:extLst>
              </p14:cNvPr>
              <p14:cNvContentPartPr/>
              <p14:nvPr/>
            </p14:nvContentPartPr>
            <p14:xfrm>
              <a:off x="10682893" y="23280"/>
              <a:ext cx="89640" cy="679500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2A2797A9-5D80-5139-B834-5C2CA39C47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20253" y="-39720"/>
                <a:ext cx="215280" cy="69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F79E5063-B401-F3D1-C814-F3C697D3A274}"/>
                  </a:ext>
                </a:extLst>
              </p14:cNvPr>
              <p14:cNvContentPartPr/>
              <p14:nvPr/>
            </p14:nvContentPartPr>
            <p14:xfrm>
              <a:off x="10563373" y="-33960"/>
              <a:ext cx="867240" cy="684396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F79E5063-B401-F3D1-C814-F3C697D3A2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00373" y="-96600"/>
                <a:ext cx="992880" cy="69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F6179F60-2C40-8B2F-8F25-631F7F246158}"/>
                  </a:ext>
                </a:extLst>
              </p14:cNvPr>
              <p14:cNvContentPartPr/>
              <p14:nvPr/>
            </p14:nvContentPartPr>
            <p14:xfrm>
              <a:off x="10691173" y="71880"/>
              <a:ext cx="647640" cy="664344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F6179F60-2C40-8B2F-8F25-631F7F2461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28173" y="9240"/>
                <a:ext cx="773280" cy="676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Skupina 16">
            <a:extLst>
              <a:ext uri="{FF2B5EF4-FFF2-40B4-BE49-F238E27FC236}">
                <a16:creationId xmlns:a16="http://schemas.microsoft.com/office/drawing/2014/main" id="{1D110F95-3CF1-CE4E-A316-72CEE005D630}"/>
              </a:ext>
            </a:extLst>
          </p:cNvPr>
          <p:cNvGrpSpPr/>
          <p:nvPr/>
        </p:nvGrpSpPr>
        <p:grpSpPr>
          <a:xfrm>
            <a:off x="10572733" y="80880"/>
            <a:ext cx="833760" cy="6729120"/>
            <a:chOff x="10572733" y="80880"/>
            <a:chExt cx="833760" cy="67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66E32043-3C54-CF6E-2E20-746FF97C1BF6}"/>
                    </a:ext>
                  </a:extLst>
                </p14:cNvPr>
                <p14:cNvContentPartPr/>
                <p14:nvPr/>
              </p14:nvContentPartPr>
              <p14:xfrm>
                <a:off x="10595413" y="2333760"/>
                <a:ext cx="88920" cy="205956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66E32043-3C54-CF6E-2E20-746FF97C1BF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32413" y="2271120"/>
                  <a:ext cx="214560" cy="21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159AAB12-DAEB-5A8C-BA68-199020B1346C}"/>
                    </a:ext>
                  </a:extLst>
                </p14:cNvPr>
                <p14:cNvContentPartPr/>
                <p14:nvPr/>
              </p14:nvContentPartPr>
              <p14:xfrm>
                <a:off x="10794853" y="6809640"/>
                <a:ext cx="1800" cy="360"/>
              </p14:xfrm>
            </p:contentPart>
          </mc:Choice>
          <mc:Fallback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159AAB12-DAEB-5A8C-BA68-199020B134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32213" y="674700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8F10CB67-ADBE-4E6D-3998-5B53961D1E9A}"/>
                    </a:ext>
                  </a:extLst>
                </p14:cNvPr>
                <p14:cNvContentPartPr/>
                <p14:nvPr/>
              </p14:nvContentPartPr>
              <p14:xfrm>
                <a:off x="10572733" y="80880"/>
                <a:ext cx="833760" cy="6084720"/>
              </p14:xfrm>
            </p:contentPart>
          </mc:Choice>
          <mc:Fallback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8F10CB67-ADBE-4E6D-3998-5B53961D1E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09733" y="18240"/>
                  <a:ext cx="959400" cy="621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214254C4-3444-0C82-BA98-788A7A70C2A3}"/>
                  </a:ext>
                </a:extLst>
              </p14:cNvPr>
              <p14:cNvContentPartPr/>
              <p14:nvPr/>
            </p14:nvContentPartPr>
            <p14:xfrm>
              <a:off x="10666693" y="713040"/>
              <a:ext cx="97560" cy="176760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214254C4-3444-0C82-BA98-788A7A70C2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04053" y="650400"/>
                <a:ext cx="223200" cy="18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34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BACDE-EA7B-47AF-2989-F2B30FA2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b="1" i="1" u="sng" dirty="0">
                <a:solidFill>
                  <a:schemeClr val="tx2"/>
                </a:solidFill>
              </a:rPr>
              <a:t>Pohoří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DDD6F1-C745-A621-31AB-4C28CD95A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8" y="1911776"/>
            <a:ext cx="8903368" cy="4160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/>
              <a:t>.---|.|...|.|-.|..|-.-|-.--|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909D9366-C0C3-AE9B-0592-49098B68E271}"/>
                  </a:ext>
                </a:extLst>
              </p14:cNvPr>
              <p14:cNvContentPartPr/>
              <p14:nvPr/>
            </p14:nvContentPartPr>
            <p14:xfrm>
              <a:off x="9897733" y="-17242"/>
              <a:ext cx="1153440" cy="3348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909D9366-C0C3-AE9B-0592-49098B68E2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35093" y="-80242"/>
                <a:ext cx="12790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B6B1137F-8EB3-6C21-DB53-EDFDAF025B72}"/>
                  </a:ext>
                </a:extLst>
              </p14:cNvPr>
              <p14:cNvContentPartPr/>
              <p14:nvPr/>
            </p14:nvContentPartPr>
            <p14:xfrm>
              <a:off x="10002493" y="144038"/>
              <a:ext cx="1036440" cy="172584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B6B1137F-8EB3-6C21-DB53-EDFDAF025B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39853" y="81398"/>
                <a:ext cx="1162080" cy="18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A1F19479-2EE6-4469-AA6D-B69342690732}"/>
                  </a:ext>
                </a:extLst>
              </p14:cNvPr>
              <p14:cNvContentPartPr/>
              <p14:nvPr/>
            </p14:nvContentPartPr>
            <p14:xfrm>
              <a:off x="10088533" y="53678"/>
              <a:ext cx="1062360" cy="151524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A1F19479-2EE6-4469-AA6D-B693426907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25893" y="-9322"/>
                <a:ext cx="1188000" cy="16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872A9FBB-7F6E-6DD3-12DE-8BF9208ED574}"/>
                  </a:ext>
                </a:extLst>
              </p14:cNvPr>
              <p14:cNvContentPartPr/>
              <p14:nvPr/>
            </p14:nvContentPartPr>
            <p14:xfrm>
              <a:off x="10361773" y="2077238"/>
              <a:ext cx="1800" cy="36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872A9FBB-7F6E-6DD3-12DE-8BF9208ED5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98773" y="2014598"/>
                <a:ext cx="1274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C310B8EF-886D-9BB8-18E3-6671621F50E8}"/>
                  </a:ext>
                </a:extLst>
              </p14:cNvPr>
              <p14:cNvContentPartPr/>
              <p14:nvPr/>
            </p14:nvContentPartPr>
            <p14:xfrm>
              <a:off x="9929413" y="980678"/>
              <a:ext cx="1136520" cy="2498400"/>
            </p14:xfrm>
          </p:contentPart>
        </mc:Choice>
        <mc:Fallback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C310B8EF-886D-9BB8-18E3-6671621F50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66773" y="917678"/>
                <a:ext cx="1262160" cy="26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1139F5DD-C965-2C25-993A-A56B4FC1B2D1}"/>
                  </a:ext>
                </a:extLst>
              </p14:cNvPr>
              <p14:cNvContentPartPr/>
              <p14:nvPr/>
            </p14:nvContentPartPr>
            <p14:xfrm>
              <a:off x="9994213" y="1983638"/>
              <a:ext cx="1179360" cy="2494080"/>
            </p14:xfrm>
          </p:contentPart>
        </mc:Choice>
        <mc:Fallback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1139F5DD-C965-2C25-993A-A56B4FC1B2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31213" y="1920998"/>
                <a:ext cx="1305000" cy="26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E974D91E-5AD8-9642-6F3B-26BC82EACE87}"/>
                  </a:ext>
                </a:extLst>
              </p14:cNvPr>
              <p14:cNvContentPartPr/>
              <p14:nvPr/>
            </p14:nvContentPartPr>
            <p14:xfrm>
              <a:off x="10042093" y="3378638"/>
              <a:ext cx="266760" cy="2317320"/>
            </p14:xfrm>
          </p:contentPart>
        </mc:Choice>
        <mc:Fallback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E974D91E-5AD8-9642-6F3B-26BC82EACE8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79093" y="3315638"/>
                <a:ext cx="392400" cy="24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304D7B2D-DA2D-92BB-FA3E-0514EE530E76}"/>
                  </a:ext>
                </a:extLst>
              </p14:cNvPr>
              <p14:cNvContentPartPr/>
              <p14:nvPr/>
            </p14:nvContentPartPr>
            <p14:xfrm>
              <a:off x="9880453" y="5237318"/>
              <a:ext cx="220320" cy="1580760"/>
            </p14:xfrm>
          </p:contentPart>
        </mc:Choice>
        <mc:Fallback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304D7B2D-DA2D-92BB-FA3E-0514EE530E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17453" y="5174678"/>
                <a:ext cx="345960" cy="170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Skupina 31">
            <a:extLst>
              <a:ext uri="{FF2B5EF4-FFF2-40B4-BE49-F238E27FC236}">
                <a16:creationId xmlns:a16="http://schemas.microsoft.com/office/drawing/2014/main" id="{50615EC2-5064-6AD1-489C-DEA6BCC36A8B}"/>
              </a:ext>
            </a:extLst>
          </p:cNvPr>
          <p:cNvGrpSpPr/>
          <p:nvPr/>
        </p:nvGrpSpPr>
        <p:grpSpPr>
          <a:xfrm>
            <a:off x="9897373" y="32078"/>
            <a:ext cx="1407240" cy="6953760"/>
            <a:chOff x="9897373" y="32078"/>
            <a:chExt cx="1407240" cy="695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ECE21A2F-E2FC-9ADD-D256-0100FB4FE018}"/>
                    </a:ext>
                  </a:extLst>
                </p14:cNvPr>
                <p14:cNvContentPartPr/>
                <p14:nvPr/>
              </p14:nvContentPartPr>
              <p14:xfrm>
                <a:off x="9897373" y="64118"/>
                <a:ext cx="36360" cy="6783120"/>
              </p14:xfrm>
            </p:contentPart>
          </mc:Choice>
          <mc:Fallback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ECE21A2F-E2FC-9ADD-D256-0100FB4FE0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834733" y="1118"/>
                  <a:ext cx="162000" cy="69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B3B9F649-DF82-BF32-43B1-6A0DDCB35986}"/>
                    </a:ext>
                  </a:extLst>
                </p14:cNvPr>
                <p14:cNvContentPartPr/>
                <p14:nvPr/>
              </p14:nvContentPartPr>
              <p14:xfrm>
                <a:off x="9985933" y="6800798"/>
                <a:ext cx="1006560" cy="594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B3B9F649-DF82-BF32-43B1-6A0DDCB359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23293" y="6737798"/>
                  <a:ext cx="1132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FAD11811-3898-C440-0C0D-8E075A9606A8}"/>
                    </a:ext>
                  </a:extLst>
                </p14:cNvPr>
                <p14:cNvContentPartPr/>
                <p14:nvPr/>
              </p14:nvContentPartPr>
              <p14:xfrm>
                <a:off x="11124973" y="32078"/>
                <a:ext cx="146880" cy="6840720"/>
              </p14:xfrm>
            </p:contentPart>
          </mc:Choice>
          <mc:Fallback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FAD11811-3898-C440-0C0D-8E075A9606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61973" y="-30922"/>
                  <a:ext cx="272520" cy="69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1DE53D0B-3D41-FDB5-AEE8-E9D546D13938}"/>
                    </a:ext>
                  </a:extLst>
                </p14:cNvPr>
                <p14:cNvContentPartPr/>
                <p14:nvPr/>
              </p14:nvContentPartPr>
              <p14:xfrm>
                <a:off x="11140453" y="6841478"/>
                <a:ext cx="97200" cy="864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1DE53D0B-3D41-FDB5-AEE8-E9D546D1393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77813" y="6778478"/>
                  <a:ext cx="222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745C0EC7-28C6-1C6C-097E-A8766B1A854F}"/>
                    </a:ext>
                  </a:extLst>
                </p14:cNvPr>
                <p14:cNvContentPartPr/>
                <p14:nvPr/>
              </p14:nvContentPartPr>
              <p14:xfrm>
                <a:off x="9969013" y="6378158"/>
                <a:ext cx="65520" cy="279360"/>
              </p14:xfrm>
            </p:contentPart>
          </mc:Choice>
          <mc:Fallback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745C0EC7-28C6-1C6C-097E-A8766B1A8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06013" y="6315518"/>
                  <a:ext cx="1911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6FCA7D2D-6B7D-5328-4FBC-785A1EB8DD9C}"/>
                    </a:ext>
                  </a:extLst>
                </p14:cNvPr>
                <p14:cNvContentPartPr/>
                <p14:nvPr/>
              </p14:nvContentPartPr>
              <p14:xfrm>
                <a:off x="10202653" y="6696758"/>
                <a:ext cx="900720" cy="66600"/>
              </p14:xfrm>
            </p:contentPart>
          </mc:Choice>
          <mc:Fallback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6FCA7D2D-6B7D-5328-4FBC-785A1EB8DD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40013" y="6633758"/>
                  <a:ext cx="1026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7F4386F5-71B2-21F8-1E27-96BBF389F8D6}"/>
                    </a:ext>
                  </a:extLst>
                </p14:cNvPr>
                <p14:cNvContentPartPr/>
                <p14:nvPr/>
              </p14:nvContentPartPr>
              <p14:xfrm>
                <a:off x="10001773" y="4157318"/>
                <a:ext cx="1302840" cy="2828520"/>
              </p14:xfrm>
            </p:contentPart>
          </mc:Choice>
          <mc:Fallback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7F4386F5-71B2-21F8-1E27-96BBF389F8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38773" y="4094678"/>
                  <a:ext cx="1428480" cy="2954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3" name="Obrázek 32">
            <a:extLst>
              <a:ext uri="{FF2B5EF4-FFF2-40B4-BE49-F238E27FC236}">
                <a16:creationId xmlns:a16="http://schemas.microsoft.com/office/drawing/2014/main" id="{5D91B0E7-ED72-32D4-A542-849A5C70FE6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805562" y="3124808"/>
            <a:ext cx="51244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850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5</Words>
  <Application>Microsoft Office PowerPoint</Application>
  <PresentationFormat>Širokoúhlá obrazovka</PresentationFormat>
  <Paragraphs>4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Praděd</vt:lpstr>
      <vt:lpstr>1491 M</vt:lpstr>
      <vt:lpstr>Pohoří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2025-02-03T08:06:25Z</dcterms:created>
  <dcterms:modified xsi:type="dcterms:W3CDTF">2025-02-03T08:30:29Z</dcterms:modified>
</cp:coreProperties>
</file>