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8AB9-53F7-4260-8E7F-7B9DD78FA99B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E142-B1B2-448D-BF22-D03C06DE44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5303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8AB9-53F7-4260-8E7F-7B9DD78FA99B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E142-B1B2-448D-BF22-D03C06DE44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6688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8AB9-53F7-4260-8E7F-7B9DD78FA99B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E142-B1B2-448D-BF22-D03C06DE44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27319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8AB9-53F7-4260-8E7F-7B9DD78FA99B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E142-B1B2-448D-BF22-D03C06DE44F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66932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8AB9-53F7-4260-8E7F-7B9DD78FA99B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E142-B1B2-448D-BF22-D03C06DE44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69945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8AB9-53F7-4260-8E7F-7B9DD78FA99B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E142-B1B2-448D-BF22-D03C06DE44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75556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8AB9-53F7-4260-8E7F-7B9DD78FA99B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E142-B1B2-448D-BF22-D03C06DE44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82266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8AB9-53F7-4260-8E7F-7B9DD78FA99B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E142-B1B2-448D-BF22-D03C06DE44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11128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8AB9-53F7-4260-8E7F-7B9DD78FA99B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E142-B1B2-448D-BF22-D03C06DE44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0804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8AB9-53F7-4260-8E7F-7B9DD78FA99B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E142-B1B2-448D-BF22-D03C06DE44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86143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8AB9-53F7-4260-8E7F-7B9DD78FA99B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E142-B1B2-448D-BF22-D03C06DE44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368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8AB9-53F7-4260-8E7F-7B9DD78FA99B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E142-B1B2-448D-BF22-D03C06DE44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9301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8AB9-53F7-4260-8E7F-7B9DD78FA99B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E142-B1B2-448D-BF22-D03C06DE44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8698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8AB9-53F7-4260-8E7F-7B9DD78FA99B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E142-B1B2-448D-BF22-D03C06DE44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87557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8AB9-53F7-4260-8E7F-7B9DD78FA99B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E142-B1B2-448D-BF22-D03C06DE44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0435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8AB9-53F7-4260-8E7F-7B9DD78FA99B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E142-B1B2-448D-BF22-D03C06DE44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1605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8AB9-53F7-4260-8E7F-7B9DD78FA99B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E142-B1B2-448D-BF22-D03C06DE44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3949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C818AB9-53F7-4260-8E7F-7B9DD78FA99B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344E142-B1B2-448D-BF22-D03C06DE44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75791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FD78B4B-4C2C-1139-F895-67DC49B2D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5436" y="573742"/>
            <a:ext cx="9905292" cy="1819834"/>
          </a:xfrm>
        </p:spPr>
        <p:txBody>
          <a:bodyPr>
            <a:normAutofit/>
          </a:bodyPr>
          <a:lstStyle/>
          <a:p>
            <a:r>
              <a:rPr lang="cs-CZ" sz="8000" dirty="0" smtClean="0"/>
              <a:t>Pozor, </a:t>
            </a:r>
            <a:r>
              <a:rPr lang="cs-CZ" sz="8000" dirty="0"/>
              <a:t>správně nabíjej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5A40EB5A-0281-0DFB-35D9-C08C8AB01C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9391" y="2500142"/>
            <a:ext cx="5109882" cy="3928565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80012A7-4348-AF17-3B64-BB56E6149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6118" y="2635625"/>
            <a:ext cx="9824609" cy="2967316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C42EC6C1-02D4-48C8-A84A-43FF92B178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255" t="7712" r="18633" b="7889"/>
          <a:stretch/>
        </p:blipFill>
        <p:spPr>
          <a:xfrm>
            <a:off x="6973455" y="2277364"/>
            <a:ext cx="3350713" cy="437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811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6366506-A776-498A-BC20-813EEF80D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7200" dirty="0"/>
              <a:t>Jak správně nabíjet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69E8FC8-3838-4F38-8077-A0858486F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73382"/>
            <a:ext cx="10160605" cy="401781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Vyhněte se úplnému vybití a úplnému nabití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Nabíjejte pravidelně, ale ne přehnaně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Vyhněte se přehřívání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Používejte kvalitní nabíječky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Aktualizujte software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  <a:p>
            <a:pPr marL="3690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2682008B-FBD0-43E9-A4CD-A4598012EBB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2430" y="3959203"/>
            <a:ext cx="3946288" cy="271119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76F8122A-769E-431F-AC76-A14971FAF2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0682" t="3779" r="8332" b="7181"/>
          <a:stretch/>
        </p:blipFill>
        <p:spPr>
          <a:xfrm>
            <a:off x="5625550" y="2252462"/>
            <a:ext cx="5725682" cy="419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845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3A968E5-EECB-46D0-88F4-611838A44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6600" dirty="0"/>
              <a:t>Rizika nabíjení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A143E55-9373-4389-89FB-039F26158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Používejte originální nebo certifikované nabíječky a kabely.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Vyhněte se používání telefonu při nabíjení.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Nabíjejte telefon na místě s dobrou ventilací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Nenechávejte telefon nabíjet celou noc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Sledujte teplotu telefonu 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02E1F2B7-91E2-4608-A9D8-F9E7C695D6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576" t="7529" r="4924" b="5540"/>
          <a:stretch/>
        </p:blipFill>
        <p:spPr>
          <a:xfrm>
            <a:off x="2136141" y="3980872"/>
            <a:ext cx="3800038" cy="251690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A4A922F7-165C-430E-89C2-FB2E657843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3699" t="2172" r="15399" b="2560"/>
          <a:stretch/>
        </p:blipFill>
        <p:spPr>
          <a:xfrm>
            <a:off x="6866157" y="2493818"/>
            <a:ext cx="3674410" cy="417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412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DE4064E-0085-47DB-B98E-37B2DC5A1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6000" dirty="0"/>
              <a:t>Zajímavosti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A8A757D-181C-482E-B4EF-A7733CC98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Rychlé nabíjení: Technologie jako </a:t>
            </a:r>
            <a:r>
              <a:rPr lang="cs-CZ" dirty="0" err="1"/>
              <a:t>Quick</a:t>
            </a:r>
            <a:r>
              <a:rPr lang="cs-CZ" dirty="0"/>
              <a:t> </a:t>
            </a:r>
            <a:r>
              <a:rPr lang="cs-CZ" dirty="0" err="1"/>
              <a:t>Charge</a:t>
            </a:r>
            <a:r>
              <a:rPr lang="cs-CZ" dirty="0"/>
              <a:t> a USB-PD zrychlují nabíjení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USB-C: Oboustranný konektor, rychlejší než </a:t>
            </a:r>
            <a:r>
              <a:rPr lang="cs-CZ" dirty="0" err="1"/>
              <a:t>Micro</a:t>
            </a:r>
            <a:r>
              <a:rPr lang="cs-CZ" dirty="0"/>
              <a:t>-USB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Opotřebení kabelů: Kabely se mohou opotřebovávat, zejména na ohybech.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Ochrany: Moderní nabíječky mají ochranu proti přepětí a přehřátí.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Cyklus nabíjení: Nabíječky a kabely mají omezenou životnost, obvykle 500-1000 cyklů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7CA94048-EFDC-408E-AFC6-3A86D258BF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437" y="4174548"/>
            <a:ext cx="2073852" cy="207385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B0D4382-F9C4-45DC-A248-ABB1F3D7789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2527" y="4069628"/>
            <a:ext cx="2283691" cy="228369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5EBB1812-61B0-49ED-BDD3-A5D2653ED86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3517" y="4174548"/>
            <a:ext cx="2878490" cy="217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3918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FC55ACE-334D-42A2-A3A2-26ECA7E5A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581575"/>
            <a:ext cx="10353762" cy="970450"/>
          </a:xfrm>
        </p:spPr>
        <p:txBody>
          <a:bodyPr>
            <a:noAutofit/>
          </a:bodyPr>
          <a:lstStyle/>
          <a:p>
            <a:r>
              <a:rPr lang="cs-CZ" sz="6600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B304F8F-DB66-48A1-AFCB-F7ECC24E3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Používejte kvalitní nabíječky.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Nabíjejte mezi 20–80 % kapacity.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Vyhýbejte se přehřátí.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Rychlé nabíjení může zkrátit životnost baterie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Pravidelně kontrolujte kabely.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9BD2588F-9D84-45BA-A007-5B43CD167E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7272" r="16762"/>
          <a:stretch/>
        </p:blipFill>
        <p:spPr>
          <a:xfrm>
            <a:off x="6530109" y="1568818"/>
            <a:ext cx="4909605" cy="493452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40CE255C-6366-49A3-B8A6-05764DC83E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8416" t="19133" r="5051" b="8171"/>
          <a:stretch/>
        </p:blipFill>
        <p:spPr>
          <a:xfrm>
            <a:off x="980427" y="4008582"/>
            <a:ext cx="5115573" cy="273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0547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Břidlic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Břidlic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TM04033929[[fn=Břidlice]]</Template>
  <TotalTime>67</TotalTime>
  <Words>141</Words>
  <Application>Microsoft Office PowerPoint</Application>
  <PresentationFormat>Vlastní</PresentationFormat>
  <Paragraphs>26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Břidlice</vt:lpstr>
      <vt:lpstr>Pozor, správně nabíjej</vt:lpstr>
      <vt:lpstr>Jak správně nabíjet</vt:lpstr>
      <vt:lpstr>Rizika nabíjení</vt:lpstr>
      <vt:lpstr>Zajímavosti</vt:lpstr>
      <vt:lpstr>Závěr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Pozor správně nabíjej</dc:title>
  <dc:creator>zak</dc:creator>
  <cp:lastModifiedBy>Alena</cp:lastModifiedBy>
  <cp:revision>8</cp:revision>
  <dcterms:created xsi:type="dcterms:W3CDTF">2024-12-02T08:15:46Z</dcterms:created>
  <dcterms:modified xsi:type="dcterms:W3CDTF">2024-12-10T18:09:58Z</dcterms:modified>
</cp:coreProperties>
</file>