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7C1D-70AC-4D9E-8059-A3509C42DD23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EC8C930-D3FB-40A9-BC6E-3A66892CC5A8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787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7C1D-70AC-4D9E-8059-A3509C42DD23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8C930-D3FB-40A9-BC6E-3A66892CC5A8}" type="slidenum">
              <a:rPr lang="cs-CZ" smtClean="0"/>
              <a:t>‹#›</a:t>
            </a:fld>
            <a:endParaRPr lang="cs-CZ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570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7C1D-70AC-4D9E-8059-A3509C42DD23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8C930-D3FB-40A9-BC6E-3A66892CC5A8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2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7C1D-70AC-4D9E-8059-A3509C42DD23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8C930-D3FB-40A9-BC6E-3A66892CC5A8}" type="slidenum">
              <a:rPr lang="cs-CZ" smtClean="0"/>
              <a:t>‹#›</a:t>
            </a:fld>
            <a:endParaRPr lang="cs-C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97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7C1D-70AC-4D9E-8059-A3509C42DD23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8C930-D3FB-40A9-BC6E-3A66892CC5A8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47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7C1D-70AC-4D9E-8059-A3509C42DD23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8C930-D3FB-40A9-BC6E-3A66892CC5A8}" type="slidenum">
              <a:rPr lang="cs-CZ" smtClean="0"/>
              <a:t>‹#›</a:t>
            </a:fld>
            <a:endParaRPr lang="cs-CZ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553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7C1D-70AC-4D9E-8059-A3509C42DD23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8C930-D3FB-40A9-BC6E-3A66892CC5A8}" type="slidenum">
              <a:rPr lang="cs-CZ" smtClean="0"/>
              <a:t>‹#›</a:t>
            </a:fld>
            <a:endParaRPr lang="cs-CZ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525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7C1D-70AC-4D9E-8059-A3509C42DD23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8C930-D3FB-40A9-BC6E-3A66892CC5A8}" type="slidenum">
              <a:rPr lang="cs-CZ" smtClean="0"/>
              <a:t>‹#›</a:t>
            </a:fld>
            <a:endParaRPr lang="cs-CZ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60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7C1D-70AC-4D9E-8059-A3509C42DD23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8C930-D3FB-40A9-BC6E-3A66892CC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015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7C1D-70AC-4D9E-8059-A3509C42DD23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8C930-D3FB-40A9-BC6E-3A66892CC5A8}" type="slidenum">
              <a:rPr lang="cs-CZ" smtClean="0"/>
              <a:t>‹#›</a:t>
            </a:fld>
            <a:endParaRPr lang="cs-CZ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723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3BC7C1D-70AC-4D9E-8059-A3509C42DD23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8C930-D3FB-40A9-BC6E-3A66892CC5A8}" type="slidenum">
              <a:rPr lang="cs-CZ" smtClean="0"/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85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7C1D-70AC-4D9E-8059-A3509C42DD23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EC8C930-D3FB-40A9-BC6E-3A66892CC5A8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08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754BF9-5EBD-2714-0114-12D82577A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6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Pohádková</a:t>
            </a:r>
            <a:r>
              <a:rPr lang="cs-CZ" sz="66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6600" b="1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postava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849CCEC-DA2E-C931-AEA7-3BB0892E24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3" t="12734" r="3806" b="10311"/>
          <a:stretch/>
        </p:blipFill>
        <p:spPr>
          <a:xfrm>
            <a:off x="338396" y="2164574"/>
            <a:ext cx="2226365" cy="184205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DFE4B86-FE90-31D2-D965-78C0E50606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53"/>
          <a:stretch/>
        </p:blipFill>
        <p:spPr>
          <a:xfrm>
            <a:off x="10261994" y="3335214"/>
            <a:ext cx="1699907" cy="241115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48DAD39-B79B-479D-59FD-A72D99A5EE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955" t="33933" r="23479" b="27600"/>
          <a:stretch/>
        </p:blipFill>
        <p:spPr>
          <a:xfrm>
            <a:off x="8454888" y="2164573"/>
            <a:ext cx="1510748" cy="1170641"/>
          </a:xfrm>
          <a:prstGeom prst="rect">
            <a:avLst/>
          </a:prstGeom>
        </p:spPr>
      </p:pic>
      <p:pic>
        <p:nvPicPr>
          <p:cNvPr id="1026" name="Picture 2" descr="Dvůr a zahrada | Saně bez opěrky | Dubové sudy různých velikostí">
            <a:extLst>
              <a:ext uri="{FF2B5EF4-FFF2-40B4-BE49-F238E27FC236}">
                <a16:creationId xmlns:a16="http://schemas.microsoft.com/office/drawing/2014/main" id="{AD1DBAA0-B209-2648-C4CC-BB253DEE5E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" t="9430" r="6939" b="1809"/>
          <a:stretch/>
        </p:blipFill>
        <p:spPr bwMode="auto">
          <a:xfrm>
            <a:off x="7635656" y="3853241"/>
            <a:ext cx="2478159" cy="170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2CD4C0A-0BA0-8319-8CD8-64BEC8501E5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489" t="5878" r="4383" b="8494"/>
          <a:stretch/>
        </p:blipFill>
        <p:spPr>
          <a:xfrm>
            <a:off x="3626453" y="2183866"/>
            <a:ext cx="3507862" cy="443852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60EC5F1-E628-42F5-F87B-5EDD1EFF8A3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526" r="39849"/>
          <a:stretch/>
        </p:blipFill>
        <p:spPr>
          <a:xfrm>
            <a:off x="1097779" y="4112685"/>
            <a:ext cx="1652636" cy="253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4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0F4B14-9D1F-A662-D36A-6ED20A6E0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6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POHÁDKOVÁ</a:t>
            </a:r>
            <a:r>
              <a:rPr lang="cs-CZ" sz="66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66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POSTAVA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0CF83CC-33E8-9C29-E52D-D7CA91D5BF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08" b="14848"/>
          <a:stretch/>
        </p:blipFill>
        <p:spPr>
          <a:xfrm>
            <a:off x="9322358" y="2116304"/>
            <a:ext cx="2684111" cy="188541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82C37EF-DEFF-D721-B0A8-DCDD070B05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97" t="8216" r="21609" b="6331"/>
          <a:stretch/>
        </p:blipFill>
        <p:spPr>
          <a:xfrm>
            <a:off x="359673" y="2220227"/>
            <a:ext cx="3205162" cy="241754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28061F8-C492-CD97-7361-61BB3BA7A5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79" t="7787" r="31232"/>
          <a:stretch/>
        </p:blipFill>
        <p:spPr>
          <a:xfrm>
            <a:off x="4386030" y="2412733"/>
            <a:ext cx="3734371" cy="336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4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26</TotalTime>
  <Words>4</Words>
  <Application>Microsoft Office PowerPoint</Application>
  <PresentationFormat>Širokoúhlá obrazovka</PresentationFormat>
  <Paragraphs>2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5" baseType="lpstr">
      <vt:lpstr>Arial</vt:lpstr>
      <vt:lpstr>Gill Sans MT</vt:lpstr>
      <vt:lpstr>Galerie</vt:lpstr>
      <vt:lpstr>Pohádková postava</vt:lpstr>
      <vt:lpstr>POHÁDKOVÁ POSTAVA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</dc:creator>
  <cp:lastModifiedBy>zak</cp:lastModifiedBy>
  <cp:revision>2</cp:revision>
  <dcterms:created xsi:type="dcterms:W3CDTF">2023-12-06T10:48:21Z</dcterms:created>
  <dcterms:modified xsi:type="dcterms:W3CDTF">2023-12-06T11:14:59Z</dcterms:modified>
</cp:coreProperties>
</file>