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61" r:id="rId2"/>
    <p:sldId id="263" r:id="rId3"/>
    <p:sldId id="264" r:id="rId4"/>
    <p:sldId id="26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DE0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C4AE-063C-4BE7-8F48-BA47F3950126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A962-3BF6-42A8-A339-93A9468C82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527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C4AE-063C-4BE7-8F48-BA47F3950126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A962-3BF6-42A8-A339-93A9468C82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912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C4AE-063C-4BE7-8F48-BA47F3950126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A962-3BF6-42A8-A339-93A9468C82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396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C4AE-063C-4BE7-8F48-BA47F3950126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A962-3BF6-42A8-A339-93A9468C82F0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0476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C4AE-063C-4BE7-8F48-BA47F3950126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A962-3BF6-42A8-A339-93A9468C82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269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C4AE-063C-4BE7-8F48-BA47F3950126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A962-3BF6-42A8-A339-93A9468C82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794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C4AE-063C-4BE7-8F48-BA47F3950126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A962-3BF6-42A8-A339-93A9468C82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563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C4AE-063C-4BE7-8F48-BA47F3950126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A962-3BF6-42A8-A339-93A9468C82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338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C4AE-063C-4BE7-8F48-BA47F3950126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A962-3BF6-42A8-A339-93A9468C82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278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C4AE-063C-4BE7-8F48-BA47F3950126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A962-3BF6-42A8-A339-93A9468C82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373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C4AE-063C-4BE7-8F48-BA47F3950126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A962-3BF6-42A8-A339-93A9468C82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501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C4AE-063C-4BE7-8F48-BA47F3950126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A962-3BF6-42A8-A339-93A9468C82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473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C4AE-063C-4BE7-8F48-BA47F3950126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A962-3BF6-42A8-A339-93A9468C82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127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C4AE-063C-4BE7-8F48-BA47F3950126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A962-3BF6-42A8-A339-93A9468C82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4906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C4AE-063C-4BE7-8F48-BA47F3950126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A962-3BF6-42A8-A339-93A9468C82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406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C4AE-063C-4BE7-8F48-BA47F3950126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A962-3BF6-42A8-A339-93A9468C82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119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C4AE-063C-4BE7-8F48-BA47F3950126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1A962-3BF6-42A8-A339-93A9468C82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789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CB5C4AE-063C-4BE7-8F48-BA47F3950126}" type="datetimeFigureOut">
              <a:rPr lang="cs-CZ" smtClean="0"/>
              <a:t>14.02.2024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701A962-3BF6-42A8-A339-93A9468C82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77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0B4842-C770-A2C7-9491-89846E881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10" y="596348"/>
            <a:ext cx="11283490" cy="1351722"/>
          </a:xfrm>
        </p:spPr>
        <p:txBody>
          <a:bodyPr>
            <a:normAutofit/>
          </a:bodyPr>
          <a:lstStyle/>
          <a:p>
            <a:r>
              <a:rPr lang="cs-CZ" sz="7200" b="1" i="1" u="sng" dirty="0">
                <a:solidFill>
                  <a:srgbClr val="00B050"/>
                </a:solidFill>
              </a:rPr>
              <a:t>VESELÉ</a:t>
            </a:r>
            <a:r>
              <a:rPr lang="cs-CZ" sz="7200" b="1" i="1" u="sng" dirty="0">
                <a:solidFill>
                  <a:schemeClr val="bg1"/>
                </a:solidFill>
              </a:rPr>
              <a:t> </a:t>
            </a:r>
            <a:r>
              <a:rPr lang="cs-CZ" sz="7200" b="1" i="1" u="sng" dirty="0">
                <a:solidFill>
                  <a:srgbClr val="FF0000"/>
                </a:solidFill>
              </a:rPr>
              <a:t>VÁNOCE</a:t>
            </a:r>
            <a:r>
              <a:rPr lang="cs-CZ" sz="7200" b="1" i="1" u="sng" dirty="0">
                <a:solidFill>
                  <a:schemeClr val="bg1"/>
                </a:solidFill>
              </a:rPr>
              <a:t> </a:t>
            </a:r>
            <a:r>
              <a:rPr lang="cs-CZ" sz="7200" b="1" i="1" u="sng" dirty="0">
                <a:solidFill>
                  <a:srgbClr val="92D050"/>
                </a:solidFill>
              </a:rPr>
              <a:t>PŘEJE</a:t>
            </a:r>
            <a:r>
              <a:rPr lang="cs-CZ" sz="7200" b="1" i="1" u="sng" dirty="0">
                <a:solidFill>
                  <a:schemeClr val="bg1"/>
                </a:solidFill>
              </a:rPr>
              <a:t> </a:t>
            </a:r>
            <a:r>
              <a:rPr lang="cs-CZ" sz="7200" b="1" i="1" u="sng" dirty="0">
                <a:solidFill>
                  <a:srgbClr val="C00000"/>
                </a:solidFill>
              </a:rPr>
              <a:t>JÁRA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595754C-0918-BB8A-CD28-E6A11C91D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67" t="14692" b="4382"/>
          <a:stretch/>
        </p:blipFill>
        <p:spPr>
          <a:xfrm>
            <a:off x="257182" y="1948070"/>
            <a:ext cx="5838817" cy="37910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B8AA6F0-3427-47D9-3B35-D8DB09E9E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304" y="3032731"/>
            <a:ext cx="5756744" cy="375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50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20E51-1D4A-1EBA-2B3F-6EC14F69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0000" b="1" i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VÁNOČNÍ</a:t>
            </a:r>
            <a:r>
              <a:rPr lang="cs-CZ" sz="10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0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ZVYKY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3B4C242-56DA-51CD-A696-2F0D68CD8C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853" y="2503081"/>
            <a:ext cx="3325670" cy="1459319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Pouštění lodiček</a:t>
            </a:r>
          </a:p>
          <a:p>
            <a:r>
              <a:rPr lang="cs-CZ" sz="3600" dirty="0">
                <a:solidFill>
                  <a:srgbClr val="FF0000"/>
                </a:solidFill>
              </a:rPr>
              <a:t>Vánoční stromek</a:t>
            </a:r>
          </a:p>
          <a:p>
            <a:r>
              <a:rPr lang="cs-CZ" sz="3600" dirty="0">
                <a:solidFill>
                  <a:srgbClr val="FFFF00"/>
                </a:solidFill>
              </a:rPr>
              <a:t>Vánoční cukroví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494DDA2-F82E-3356-D5BC-D1B013BAD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279" y="2132725"/>
            <a:ext cx="3902763" cy="25925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7168D39-A704-DDE1-85C0-DACC8AFEC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740" y="3545093"/>
            <a:ext cx="4651512" cy="30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49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ADFA9-25DF-3B86-3B86-4E00A09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618517"/>
            <a:ext cx="10364451" cy="1596177"/>
          </a:xfrm>
        </p:spPr>
        <p:txBody>
          <a:bodyPr>
            <a:normAutofit/>
          </a:bodyPr>
          <a:lstStyle/>
          <a:p>
            <a:r>
              <a:rPr lang="cs-CZ" sz="8000" b="1" i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MŮJ VÁNOČNÍ DÁREK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618134-CA2C-0904-11FF-6A60076556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sz="4800" dirty="0"/>
              <a:t>IPAD</a:t>
            </a:r>
          </a:p>
          <a:p>
            <a:r>
              <a:rPr lang="cs-CZ" sz="4800" dirty="0">
                <a:solidFill>
                  <a:schemeClr val="bg2">
                    <a:lumMod val="75000"/>
                  </a:schemeClr>
                </a:solidFill>
              </a:rPr>
              <a:t>HODINKY</a:t>
            </a:r>
          </a:p>
          <a:p>
            <a:r>
              <a:rPr lang="cs-CZ" sz="4800" dirty="0">
                <a:solidFill>
                  <a:srgbClr val="00B0F0"/>
                </a:solidFill>
              </a:rPr>
              <a:t>BOTY 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C52AF3D-83C4-2DFF-D117-CFD00827B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990" y="2367092"/>
            <a:ext cx="3207027" cy="379384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62801E0-E7E9-A0CC-E108-333E81A9C9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48" r="21661"/>
          <a:stretch/>
        </p:blipFill>
        <p:spPr>
          <a:xfrm>
            <a:off x="5890992" y="2054237"/>
            <a:ext cx="1286850" cy="231484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F6F6325-D264-ACFC-2FAC-EEA39A4FAA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85" t="31138" r="8183" b="15037"/>
          <a:stretch/>
        </p:blipFill>
        <p:spPr>
          <a:xfrm>
            <a:off x="4498680" y="4738821"/>
            <a:ext cx="3740031" cy="180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88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EA845B-1B4C-5506-CFAB-9F4CC73EF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31769"/>
            <a:ext cx="10364451" cy="1596177"/>
          </a:xfrm>
        </p:spPr>
        <p:txBody>
          <a:bodyPr>
            <a:normAutofit/>
          </a:bodyPr>
          <a:lstStyle/>
          <a:p>
            <a:r>
              <a:rPr lang="cs-CZ" sz="9600" dirty="0">
                <a:solidFill>
                  <a:schemeClr val="accent6">
                    <a:lumMod val="50000"/>
                  </a:schemeClr>
                </a:solidFill>
              </a:rPr>
              <a:t>SILVESTR </a:t>
            </a:r>
            <a:r>
              <a:rPr lang="cs-CZ" sz="9600" dirty="0">
                <a:solidFill>
                  <a:schemeClr val="accent6">
                    <a:lumMod val="75000"/>
                  </a:schemeClr>
                </a:solidFill>
              </a:rPr>
              <a:t>31.12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5564655-C563-F83D-DDBB-E75184B0B62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1484" y="2103252"/>
            <a:ext cx="11769032" cy="43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43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Kapka</Template>
  <TotalTime>43</TotalTime>
  <Words>20</Words>
  <Application>Microsoft Office PowerPoint</Application>
  <PresentationFormat>Širokoúhlá obrazovka</PresentationFormat>
  <Paragraphs>10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7" baseType="lpstr">
      <vt:lpstr>Arial</vt:lpstr>
      <vt:lpstr>Tw Cen MT</vt:lpstr>
      <vt:lpstr>Kapka</vt:lpstr>
      <vt:lpstr>VESELÉ VÁNOCE PŘEJE JÁRA</vt:lpstr>
      <vt:lpstr>VÁNOČNÍ ZVYKY</vt:lpstr>
      <vt:lpstr>MŮJ VÁNOČNÍ DÁREK</vt:lpstr>
      <vt:lpstr>SILVESTR 31.12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</dc:creator>
  <cp:lastModifiedBy>Anna Csanádiová</cp:lastModifiedBy>
  <cp:revision>4</cp:revision>
  <dcterms:created xsi:type="dcterms:W3CDTF">2023-12-11T12:02:00Z</dcterms:created>
  <dcterms:modified xsi:type="dcterms:W3CDTF">2024-02-14T21:22:19Z</dcterms:modified>
</cp:coreProperties>
</file>