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k" initials="z" lastIdx="5" clrIdx="0">
    <p:extLst>
      <p:ext uri="{19B8F6BF-5375-455C-9EA6-DF929625EA0E}">
        <p15:presenceInfo xmlns:p15="http://schemas.microsoft.com/office/powerpoint/2012/main" userId="z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0T12:06:05.564" idx="1">
    <p:pos x="3242" y="3363"/>
    <p:text/>
    <p:extLst>
      <p:ext uri="{C676402C-5697-4E1C-873F-D02D1690AC5C}">
        <p15:threadingInfo xmlns:p15="http://schemas.microsoft.com/office/powerpoint/2012/main" timeZoneBias="-60"/>
      </p:ext>
    </p:extLst>
  </p:cm>
  <p:cm authorId="1" dt="2024-01-10T12:08:09.176" idx="2">
    <p:pos x="4895" y="3474"/>
    <p:text/>
    <p:extLst>
      <p:ext uri="{C676402C-5697-4E1C-873F-D02D1690AC5C}">
        <p15:threadingInfo xmlns:p15="http://schemas.microsoft.com/office/powerpoint/2012/main" timeZoneBias="-60"/>
      </p:ext>
    </p:extLst>
  </p:cm>
  <p:cm authorId="1" dt="2024-01-10T12:09:15.306" idx="3">
    <p:pos x="6575" y="216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0T12:15:14.424" idx="4">
    <p:pos x="5358" y="1941"/>
    <p:text/>
    <p:extLst>
      <p:ext uri="{C676402C-5697-4E1C-873F-D02D1690AC5C}">
        <p15:threadingInfo xmlns:p15="http://schemas.microsoft.com/office/powerpoint/2012/main" timeZoneBias="-60"/>
      </p:ext>
    </p:extLst>
  </p:cm>
  <p:cm authorId="1" dt="2024-01-10T12:16:34.970" idx="5">
    <p:pos x="2375" y="2663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A578-9008-47AA-A5DB-0EAF4FB4719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6767-758A-45AA-AD94-CE69D2E469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98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A578-9008-47AA-A5DB-0EAF4FB4719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6767-758A-45AA-AD94-CE69D2E469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30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A578-9008-47AA-A5DB-0EAF4FB4719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6767-758A-45AA-AD94-CE69D2E469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62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A578-9008-47AA-A5DB-0EAF4FB4719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6767-758A-45AA-AD94-CE69D2E469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93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A578-9008-47AA-A5DB-0EAF4FB4719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6767-758A-45AA-AD94-CE69D2E469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33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A578-9008-47AA-A5DB-0EAF4FB4719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6767-758A-45AA-AD94-CE69D2E469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81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A578-9008-47AA-A5DB-0EAF4FB4719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6767-758A-45AA-AD94-CE69D2E469A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A578-9008-47AA-A5DB-0EAF4FB4719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6767-758A-45AA-AD94-CE69D2E469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62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A578-9008-47AA-A5DB-0EAF4FB4719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6767-758A-45AA-AD94-CE69D2E469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36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A578-9008-47AA-A5DB-0EAF4FB4719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6767-758A-45AA-AD94-CE69D2E469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97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D46A578-9008-47AA-A5DB-0EAF4FB4719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6767-758A-45AA-AD94-CE69D2E469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10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D46A578-9008-47AA-A5DB-0EAF4FB4719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AB46767-758A-45AA-AD94-CE69D2E469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18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F8F3AF-4C1F-4A22-9588-F59AD9A0D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132521"/>
            <a:ext cx="11317357" cy="4041914"/>
          </a:xfrm>
        </p:spPr>
        <p:txBody>
          <a:bodyPr>
            <a:noAutofit/>
          </a:bodyPr>
          <a:lstStyle/>
          <a:p>
            <a:r>
              <a:rPr lang="cs-CZ" sz="6000" dirty="0"/>
              <a:t>SČÍTÁNÍ PTÁKŮ NA KRMÍTKU</a:t>
            </a:r>
            <a:br>
              <a:rPr lang="cs-CZ" sz="6000" dirty="0"/>
            </a:br>
            <a:r>
              <a:rPr lang="cs-CZ" sz="6000" dirty="0"/>
              <a:t>5.1. – 7.1. 2024</a:t>
            </a:r>
            <a:br>
              <a:rPr lang="cs-CZ" sz="6000" dirty="0"/>
            </a:br>
            <a:r>
              <a:rPr lang="cs-CZ" sz="6000" dirty="0"/>
              <a:t>Česká společnost ornitologická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BF99267-3C22-4EFE-D871-7E1D94CCE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595" y="4475377"/>
            <a:ext cx="1975156" cy="205884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0CF7145-25E8-50FA-5942-FCDD690C7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40" y="4475377"/>
            <a:ext cx="3140765" cy="2101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D4E45DD-BC5B-B02A-0C7D-13E7ADC8E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65" y="4387846"/>
            <a:ext cx="2276061" cy="22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3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A09F7-C94A-B5C2-0360-8052627E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172278"/>
            <a:ext cx="10045148" cy="2968487"/>
          </a:xfrm>
        </p:spPr>
        <p:txBody>
          <a:bodyPr>
            <a:normAutofit fontScale="90000"/>
          </a:bodyPr>
          <a:lstStyle/>
          <a:p>
            <a:pPr algn="l"/>
            <a:r>
              <a:rPr lang="cs-CZ" sz="6600" dirty="0">
                <a:solidFill>
                  <a:srgbClr val="FFFF00"/>
                </a:solidFill>
              </a:rPr>
              <a:t>Šoupálek</a:t>
            </a:r>
            <a:r>
              <a:rPr lang="cs-CZ" sz="6600" dirty="0"/>
              <a:t> </a:t>
            </a:r>
            <a:r>
              <a:rPr lang="cs-CZ" sz="6600" dirty="0">
                <a:solidFill>
                  <a:schemeClr val="accent6"/>
                </a:solidFill>
              </a:rPr>
              <a:t>dlouhoprstý</a:t>
            </a:r>
            <a:br>
              <a:rPr lang="cs-CZ" sz="6600" dirty="0"/>
            </a:br>
            <a:r>
              <a:rPr lang="cs-CZ" sz="5400" dirty="0">
                <a:solidFill>
                  <a:schemeClr val="accent6"/>
                </a:solidFill>
              </a:rPr>
              <a:t>délka</a:t>
            </a:r>
            <a:r>
              <a:rPr lang="cs-CZ" sz="5400" dirty="0"/>
              <a:t> </a:t>
            </a:r>
            <a:r>
              <a:rPr lang="cs-CZ" sz="5400" dirty="0">
                <a:solidFill>
                  <a:srgbClr val="FFFF00"/>
                </a:solidFill>
              </a:rPr>
              <a:t>12-13 cm</a:t>
            </a:r>
            <a:br>
              <a:rPr lang="cs-CZ" sz="5400" dirty="0"/>
            </a:br>
            <a:r>
              <a:rPr lang="cs-CZ" sz="5400" dirty="0">
                <a:solidFill>
                  <a:schemeClr val="accent6"/>
                </a:solidFill>
              </a:rPr>
              <a:t>bílé</a:t>
            </a:r>
            <a:r>
              <a:rPr lang="cs-CZ" sz="5400" dirty="0"/>
              <a:t> </a:t>
            </a:r>
            <a:r>
              <a:rPr lang="cs-CZ" sz="5400" dirty="0">
                <a:solidFill>
                  <a:schemeClr val="accent6"/>
                </a:solidFill>
              </a:rPr>
              <a:t>břicho</a:t>
            </a:r>
            <a:br>
              <a:rPr lang="cs-CZ" sz="5400" dirty="0"/>
            </a:br>
            <a:r>
              <a:rPr lang="cs-CZ" sz="5400" dirty="0">
                <a:solidFill>
                  <a:srgbClr val="FFFF00"/>
                </a:solidFill>
              </a:rPr>
              <a:t>hnědavé</a:t>
            </a:r>
            <a:r>
              <a:rPr lang="cs-CZ" sz="5400" dirty="0"/>
              <a:t> </a:t>
            </a:r>
            <a:r>
              <a:rPr lang="cs-CZ" sz="5400" dirty="0">
                <a:solidFill>
                  <a:schemeClr val="accent6"/>
                </a:solidFill>
              </a:rPr>
              <a:t>žíhání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0C11E8D-4D9E-1A23-BE84-9E04A2CA2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10" t="17928" r="18990" b="23993"/>
          <a:stretch/>
        </p:blipFill>
        <p:spPr>
          <a:xfrm>
            <a:off x="5898414" y="1146586"/>
            <a:ext cx="5856263" cy="571141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415E99E-3073-6189-9AF2-B9A60ADD20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4" t="18040" r="6077" b="19674"/>
          <a:stretch/>
        </p:blipFill>
        <p:spPr>
          <a:xfrm>
            <a:off x="596347" y="3253602"/>
            <a:ext cx="4757532" cy="34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C7ACD-847C-E5AB-D3D8-A86A8719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5719" cy="214751"/>
          </a:xfrm>
        </p:spPr>
        <p:txBody>
          <a:bodyPr>
            <a:normAutofit fontScale="90000"/>
          </a:bodyPr>
          <a:lstStyle/>
          <a:p>
            <a:r>
              <a:rPr lang="cs-CZ" dirty="0"/>
              <a:t>h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70172A-1C52-4FDC-3221-B07B9D131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29" r="31698"/>
          <a:stretch/>
        </p:blipFill>
        <p:spPr>
          <a:xfrm>
            <a:off x="4757531" y="712304"/>
            <a:ext cx="2266122" cy="61456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D42B6E6-31B3-E02E-45E6-D322F07E41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55193" r="56519" b="24831"/>
          <a:stretch/>
        </p:blipFill>
        <p:spPr>
          <a:xfrm>
            <a:off x="3360590" y="2637183"/>
            <a:ext cx="2266122" cy="25742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7F03CA-0A0F-A2BC-A586-1399545BFD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800" t="57778" r="6267" b="24831"/>
          <a:stretch/>
        </p:blipFill>
        <p:spPr>
          <a:xfrm rot="1730345">
            <a:off x="7229062" y="691152"/>
            <a:ext cx="2266123" cy="23361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184C9B8-B6AD-33E1-E221-3BEC33D6A1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334" t="28406" r="5522" b="52077"/>
          <a:stretch/>
        </p:blipFill>
        <p:spPr>
          <a:xfrm rot="225415">
            <a:off x="6260910" y="3131839"/>
            <a:ext cx="2132563" cy="243239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39C5514-B336-EF9B-4899-55D3D3D9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52" t="56165" r="28222" b="25411"/>
          <a:stretch/>
        </p:blipFill>
        <p:spPr>
          <a:xfrm rot="1977800">
            <a:off x="1247404" y="594619"/>
            <a:ext cx="2850156" cy="224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9042B-8928-385A-495E-F14B14CBB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" y="211014"/>
            <a:ext cx="11605846" cy="2419643"/>
          </a:xfrm>
        </p:spPr>
        <p:txBody>
          <a:bodyPr>
            <a:normAutofit/>
          </a:bodyPr>
          <a:lstStyle/>
          <a:p>
            <a:r>
              <a:rPr lang="cs-CZ" sz="6600" dirty="0"/>
              <a:t>ŠOUPÁLEK DLOUHOPRSTÝ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70632D19-9C76-4309-E9DF-60D1FF0BA68B}"/>
              </a:ext>
            </a:extLst>
          </p:cNvPr>
          <p:cNvCxnSpPr>
            <a:cxnSpLocks/>
          </p:cNvCxnSpPr>
          <p:nvPr/>
        </p:nvCxnSpPr>
        <p:spPr>
          <a:xfrm>
            <a:off x="624114" y="4005943"/>
            <a:ext cx="0" cy="10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72B0468A-1155-539A-1CB3-415326765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07" t="16720" r="52395" b="28042"/>
          <a:stretch/>
        </p:blipFill>
        <p:spPr>
          <a:xfrm>
            <a:off x="5492171" y="2071227"/>
            <a:ext cx="3483429" cy="4914459"/>
          </a:xfrm>
          <a:prstGeom prst="rect">
            <a:avLst/>
          </a:prstGeom>
        </p:spPr>
      </p:pic>
      <p:sp>
        <p:nvSpPr>
          <p:cNvPr id="15" name="Šipka: doleva 14">
            <a:extLst>
              <a:ext uri="{FF2B5EF4-FFF2-40B4-BE49-F238E27FC236}">
                <a16:creationId xmlns:a16="http://schemas.microsoft.com/office/drawing/2014/main" id="{B1802A2C-3CC2-A134-EE43-CACE6872C1FA}"/>
              </a:ext>
            </a:extLst>
          </p:cNvPr>
          <p:cNvSpPr/>
          <p:nvPr/>
        </p:nvSpPr>
        <p:spPr>
          <a:xfrm>
            <a:off x="7720114" y="3766970"/>
            <a:ext cx="2510972" cy="14478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Bílé břicho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0B3A5133-CC23-DA82-7FDD-5B11B04BAF52}"/>
              </a:ext>
            </a:extLst>
          </p:cNvPr>
          <p:cNvSpPr/>
          <p:nvPr/>
        </p:nvSpPr>
        <p:spPr>
          <a:xfrm>
            <a:off x="4965897" y="5514535"/>
            <a:ext cx="2678632" cy="13434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Hnědavé žíhání</a:t>
            </a:r>
          </a:p>
        </p:txBody>
      </p:sp>
    </p:spTree>
    <p:extLst>
      <p:ext uri="{BB962C8B-B14F-4D97-AF65-F5344CB8AC3E}">
        <p14:creationId xmlns:p14="http://schemas.microsoft.com/office/powerpoint/2010/main" val="271083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9042B-8928-385A-495E-F14B14CBB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" y="211014"/>
            <a:ext cx="11605846" cy="2419643"/>
          </a:xfrm>
        </p:spPr>
        <p:txBody>
          <a:bodyPr>
            <a:normAutofit/>
          </a:bodyPr>
          <a:lstStyle/>
          <a:p>
            <a:r>
              <a:rPr lang="cs-CZ" sz="9600" dirty="0"/>
              <a:t>BRHLÍK LESNÍ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70632D19-9C76-4309-E9DF-60D1FF0BA68B}"/>
              </a:ext>
            </a:extLst>
          </p:cNvPr>
          <p:cNvCxnSpPr>
            <a:cxnSpLocks/>
          </p:cNvCxnSpPr>
          <p:nvPr/>
        </p:nvCxnSpPr>
        <p:spPr>
          <a:xfrm>
            <a:off x="624114" y="4005943"/>
            <a:ext cx="0" cy="10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15640C73-64A4-8CC6-4BA5-485DA70E1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846" y="2018848"/>
            <a:ext cx="5676425" cy="4839152"/>
          </a:xfrm>
          <a:prstGeom prst="rect">
            <a:avLst/>
          </a:prstGeom>
        </p:spPr>
      </p:pic>
      <p:sp>
        <p:nvSpPr>
          <p:cNvPr id="7" name="Šipka: doleva 6">
            <a:extLst>
              <a:ext uri="{FF2B5EF4-FFF2-40B4-BE49-F238E27FC236}">
                <a16:creationId xmlns:a16="http://schemas.microsoft.com/office/drawing/2014/main" id="{DB9064FF-4698-D352-4054-25E9A1B04EFE}"/>
              </a:ext>
            </a:extLst>
          </p:cNvPr>
          <p:cNvSpPr/>
          <p:nvPr/>
        </p:nvSpPr>
        <p:spPr>
          <a:xfrm>
            <a:off x="5950058" y="3080961"/>
            <a:ext cx="2556283" cy="114638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Modro-šedá záda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E7CD043D-FF67-13A0-662C-BA63244C5DE0}"/>
              </a:ext>
            </a:extLst>
          </p:cNvPr>
          <p:cNvSpPr/>
          <p:nvPr/>
        </p:nvSpPr>
        <p:spPr>
          <a:xfrm>
            <a:off x="1767916" y="4227344"/>
            <a:ext cx="2138290" cy="11463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Oranžové břicho</a:t>
            </a:r>
          </a:p>
        </p:txBody>
      </p:sp>
    </p:spTree>
    <p:extLst>
      <p:ext uri="{BB962C8B-B14F-4D97-AF65-F5344CB8AC3E}">
        <p14:creationId xmlns:p14="http://schemas.microsoft.com/office/powerpoint/2010/main" val="3944896008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77</TotalTime>
  <Words>40</Words>
  <Application>Microsoft Office PowerPoint</Application>
  <PresentationFormat>Širokoúhlá obrazovka</PresentationFormat>
  <Paragraphs>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Balík</vt:lpstr>
      <vt:lpstr>SČÍTÁNÍ PTÁKŮ NA KRMÍTKU 5.1. – 7.1. 2024 Česká společnost ornitologická</vt:lpstr>
      <vt:lpstr>Šoupálek dlouhoprstý délka 12-13 cm bílé břicho hnědavé žíhání</vt:lpstr>
      <vt:lpstr>h</vt:lpstr>
      <vt:lpstr>ŠOUPÁLEK DLOUHOPRSTÝ</vt:lpstr>
      <vt:lpstr>BRHLÍK LESNÍ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</cp:lastModifiedBy>
  <cp:revision>4</cp:revision>
  <dcterms:created xsi:type="dcterms:W3CDTF">2024-01-03T10:56:35Z</dcterms:created>
  <dcterms:modified xsi:type="dcterms:W3CDTF">2024-01-10T11:17:24Z</dcterms:modified>
</cp:coreProperties>
</file>