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65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560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19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441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893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572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338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952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628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719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307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443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9183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9503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719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051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7019-CFA7-471B-AC45-0859FC57882F}" type="datetimeFigureOut">
              <a:rPr lang="cs-CZ" smtClean="0"/>
              <a:pPr/>
              <a:t>19.10.2024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51E015-DD1A-47CB-B24E-5941597F4B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38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Energetické štítky elektrických spotřebičů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460" y="570412"/>
            <a:ext cx="8596668" cy="13208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Energetické štítky elektrických </a:t>
            </a:r>
            <a:r>
              <a:rPr lang="cs-CZ" dirty="0" smtClean="0">
                <a:solidFill>
                  <a:schemeClr val="tx1"/>
                </a:solidFill>
              </a:rPr>
              <a:t>spotřebičů - pračka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71" y="2100217"/>
            <a:ext cx="3734385" cy="43753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1393" y="1570808"/>
            <a:ext cx="4784207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2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Energetické štítky elektrických spotřebičů </a:t>
            </a:r>
            <a:r>
              <a:rPr lang="cs-CZ" dirty="0" smtClean="0">
                <a:solidFill>
                  <a:schemeClr val="tx1"/>
                </a:solidFill>
              </a:rPr>
              <a:t>- klimatizace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4" y="2190206"/>
            <a:ext cx="5880220" cy="44101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/>
          <a:srcRect l="60743" t="27726" r="4423" b="6913"/>
          <a:stretch/>
        </p:blipFill>
        <p:spPr>
          <a:xfrm>
            <a:off x="7093131" y="2047966"/>
            <a:ext cx="331796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4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Energetické štítky elektrických spotřebičů - </a:t>
            </a:r>
            <a:r>
              <a:rPr lang="cs-CZ" dirty="0" smtClean="0">
                <a:solidFill>
                  <a:schemeClr val="tx1"/>
                </a:solidFill>
              </a:rPr>
              <a:t>trouba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7387" y="2492102"/>
            <a:ext cx="5901148" cy="36981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26" y="2043674"/>
            <a:ext cx="4595052" cy="45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8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22</Words>
  <Application>Microsoft Office PowerPoint</Application>
  <PresentationFormat>Vlastní</PresentationFormat>
  <Paragraphs>4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Fazeta</vt:lpstr>
      <vt:lpstr>Energetické štítky elektrických spotřebičů</vt:lpstr>
      <vt:lpstr>Energetické štítky elektrických spotřebičů - pračka</vt:lpstr>
      <vt:lpstr>Energetické štítky elektrických spotřebičů - klimatizace</vt:lpstr>
      <vt:lpstr>Energetické štítky elektrických spotřebičů - trouba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Energetické štítky elektrických spotřebičů</dc:title>
  <dc:creator>Ondra</dc:creator>
  <cp:lastModifiedBy>Alena</cp:lastModifiedBy>
  <cp:revision>5</cp:revision>
  <dcterms:created xsi:type="dcterms:W3CDTF">2024-10-13T16:59:49Z</dcterms:created>
  <dcterms:modified xsi:type="dcterms:W3CDTF">2024-10-19T17:02:19Z</dcterms:modified>
</cp:coreProperties>
</file>