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06" autoAdjust="0"/>
  </p:normalViewPr>
  <p:slideViewPr>
    <p:cSldViewPr>
      <p:cViewPr>
        <p:scale>
          <a:sx n="100" d="100"/>
          <a:sy n="100" d="100"/>
        </p:scale>
        <p:origin x="-732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BB5E4-00E2-412A-AA89-E7A39B890253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97303-76ED-4E1A-825D-9CFFB9667D1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7303-76ED-4E1A-825D-9CFFB9667D1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7303-76ED-4E1A-825D-9CFFB9667D1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1602B-CAF1-4412-9615-44D96202130D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0F99B-DE59-4C43-9E53-1399BC055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Rozvodná elektrická síť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Obrázek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143380"/>
            <a:ext cx="7993424" cy="1998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4286280" cy="137001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Transformátor u Meliorací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IMG_07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571480"/>
            <a:ext cx="4286262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00760" y="2130425"/>
            <a:ext cx="3000396" cy="1512889"/>
          </a:xfrm>
        </p:spPr>
        <p:txBody>
          <a:bodyPr>
            <a:normAutofit/>
          </a:bodyPr>
          <a:lstStyle/>
          <a:p>
            <a:r>
              <a:rPr lang="cs-CZ" sz="4000" dirty="0" smtClean="0"/>
              <a:t>Hlavní jistič Bytovky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068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5334011" cy="4000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4286280" cy="1584327"/>
          </a:xfrm>
        </p:spPr>
        <p:txBody>
          <a:bodyPr/>
          <a:lstStyle/>
          <a:p>
            <a:r>
              <a:rPr lang="cs-CZ" dirty="0" smtClean="0"/>
              <a:t>Sloup nízkého napětí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0697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857232"/>
            <a:ext cx="401837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4357718" cy="1441451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Transformátor zdravotní středisko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069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928670"/>
            <a:ext cx="4125527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06" y="2130424"/>
            <a:ext cx="4593727" cy="1512889"/>
          </a:xfrm>
        </p:spPr>
        <p:txBody>
          <a:bodyPr>
            <a:noAutofit/>
          </a:bodyPr>
          <a:lstStyle/>
          <a:p>
            <a:r>
              <a:rPr lang="cs-CZ" dirty="0" smtClean="0"/>
              <a:t>Sloup vysokého napětí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07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785794"/>
            <a:ext cx="4125527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3929090" cy="1441451"/>
          </a:xfrm>
        </p:spPr>
        <p:txBody>
          <a:bodyPr>
            <a:normAutofit/>
          </a:bodyPr>
          <a:lstStyle/>
          <a:p>
            <a:r>
              <a:rPr lang="cs-CZ" sz="4800" dirty="0" smtClean="0"/>
              <a:t>Transformátor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IMG_0703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500042"/>
            <a:ext cx="4446998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3857620" cy="1370013"/>
          </a:xfrm>
        </p:spPr>
        <p:txBody>
          <a:bodyPr>
            <a:normAutofit/>
          </a:bodyPr>
          <a:lstStyle/>
          <a:p>
            <a:r>
              <a:rPr lang="cs-CZ" dirty="0" smtClean="0"/>
              <a:t>Hlavní jistič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0746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643050"/>
            <a:ext cx="4929168" cy="3696876"/>
          </a:xfrm>
          <a:prstGeom prst="rect">
            <a:avLst/>
          </a:prstGeom>
        </p:spPr>
      </p:pic>
      <p:sp>
        <p:nvSpPr>
          <p:cNvPr id="1026" name="AutoShape 2" descr="C:\Users\Natalka\Downloads\IMG_0687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714620"/>
            <a:ext cx="4314796" cy="1870079"/>
          </a:xfrm>
        </p:spPr>
        <p:txBody>
          <a:bodyPr>
            <a:normAutofit/>
          </a:bodyPr>
          <a:lstStyle/>
          <a:p>
            <a:r>
              <a:rPr lang="cs-CZ" dirty="0" smtClean="0"/>
              <a:t>Zásuvka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IMG_0749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857232"/>
            <a:ext cx="3964773" cy="528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</Words>
  <Application>Microsoft Office PowerPoint</Application>
  <PresentationFormat>Předvádění na obrazovce (4:3)</PresentationFormat>
  <Paragraphs>11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Rozvodná elektrická síť</vt:lpstr>
      <vt:lpstr>Transformátor u Meliorací</vt:lpstr>
      <vt:lpstr>Hlavní jistič Bytovky </vt:lpstr>
      <vt:lpstr>Sloup nízkého napětí</vt:lpstr>
      <vt:lpstr>Transformátor zdravotní středisko </vt:lpstr>
      <vt:lpstr>Sloup vysokého napětí</vt:lpstr>
      <vt:lpstr>Transformátor</vt:lpstr>
      <vt:lpstr>Hlavní jistič</vt:lpstr>
      <vt:lpstr>Zásuvka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Rozvodná elektrická sí</dc:title>
  <dc:creator>Natalka</dc:creator>
  <cp:lastModifiedBy>Alena</cp:lastModifiedBy>
  <cp:revision>14</cp:revision>
  <dcterms:created xsi:type="dcterms:W3CDTF">2025-11-26T19:07:10Z</dcterms:created>
  <dcterms:modified xsi:type="dcterms:W3CDTF">2026-01-06T18:07:27Z</dcterms:modified>
</cp:coreProperties>
</file>