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D087449-4D19-AB6B-A6C7-E944F9DA3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0D9D5114-BA79-D403-C799-13B106790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9005E47-EF4D-1F3F-C9BD-C458371B5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D6D8C3E-9E8A-2085-9E00-358938D5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FFC09AF-34B1-600E-5C98-CBA7600F0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069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B59C5C0-7F08-A761-4817-8512AA6CC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4516B24D-6145-6411-99FB-FC178ADD2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25E4264-1C9A-7ED8-4B88-21DE58AB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214BD76-46DD-8018-FCA2-230946609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0AB3ECC-7DC0-2696-5B89-7C43C79E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7802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22FF0006-4500-5F9E-C23F-3BA86F363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090C36B8-DA6D-D1BC-0E5C-DC644E3D2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F9DD11C-4FDC-E785-DC9E-8C9D56CBA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19FF254-FF11-18A7-0573-DF6E978BF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B55AE12-582A-14BF-D5B3-4B89EF18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5364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986BEFB-6D09-6975-8C30-AA0EE2A0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CBAF6D8-0822-C03C-7B3C-970EBE96B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62D528F-48A3-F39A-34EC-DF697B21A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5E285B4-0038-8FBD-82B1-D8DE4453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9C9DC7D-23F1-9679-F563-7F7A420F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7197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C11B5CD-66C5-212C-157C-B373FD44B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C58BEBB-D780-6F52-B949-E8351DE7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5C01195-4C7F-5220-ADA4-73EF160DF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45C8FA4-76D4-1A1E-7616-A2A55DB73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F187018-D22C-183F-1F8E-C4B838A0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09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4EA2DA5-77C1-7453-8A77-2004FB0D7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2ECB1B6-9E3F-3CBB-1CAC-923814DAF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FCE6A964-1719-7590-8821-A90F1C5C2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A24196A-8E53-EF59-D66D-30F95F192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E112E80A-EBB5-541F-81FA-0EB887C17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C25E7019-1E9A-13B6-296B-1EBD2B08F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1645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274B0CF-C4C9-8EC7-5839-D74D52D4E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6C2DBD17-CE9B-51AB-0110-7344415D1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5581A90-640C-C21B-D161-04B84B373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E001245A-62AC-31A8-290E-4D8D4F5F3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5C939447-B700-DABC-801D-9E08A36A8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12031D06-F830-2DCA-D229-B88489B4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7C6BC8A8-B46E-6742-8FD3-B6D1D422E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482B932B-1A62-7615-9280-FB58466A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3694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E666285-9E6D-8E43-0E14-B71CE6178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17258E53-2983-4EBD-512F-9E1CC838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52BD8206-E22D-75FF-C9E1-0E1F1BA7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536864E9-BC71-DEB4-8EBC-FA8AA5BD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777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FE2E0618-7043-C8B7-FEB0-AF1671937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7FFA062-9C07-6294-3399-5ADA97F5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0C42792A-AF2A-63F6-78BE-F2C20018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7175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0B78514-EF0C-D839-2F9E-FB44143A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69DBDC0-958D-CE66-8C43-2B032FA14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5F446B89-23D5-AF18-EB66-95D1804B0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A3F5C2A0-9A49-8EBB-1B0D-B24E6354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57345A37-B606-8B42-3CB2-985E7DF4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E562D9E-90C7-E252-F279-3CDB0A99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0605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71C8E8E-1F6F-7F79-71F6-BA3C582E8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19335EC8-ECCF-F4AC-8EA0-C97C99BED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9BD69E2A-982A-E200-C8CE-4D2695A17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1AD5F4B9-E9FA-752D-ED15-C0352BF6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7C81579-B8B5-F0D0-1D9F-C291E092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BD54EADF-F89A-AA2E-E451-07580006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0371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1F8434A4-5113-A131-23B7-093570A86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01A658F2-B533-33E9-6F38-C7F406F30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979E74B-FF0B-1D15-9BFB-ED4E55579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4FFB3-A4F4-426D-8E62-E5336C592D64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7E12C10-2B8B-5E7E-0803-3852A9FA92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B536799-E558-1471-2616-BE23D23AA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E962-C0EF-49A9-8CE2-F8E0947962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7755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85ED5D-6C0B-6AF8-5D59-3AF2F37A0B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MEZINÁRODNÍ DEN MÍRU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7E916004-C813-433F-20F0-4079FF520E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Natálie Urbanová</a:t>
            </a:r>
          </a:p>
        </p:txBody>
      </p:sp>
      <p:pic>
        <p:nvPicPr>
          <p:cNvPr id="1026" name="Picture 2" descr="Mezinárodní den míru – Wikipedie">
            <a:extLst>
              <a:ext uri="{FF2B5EF4-FFF2-40B4-BE49-F238E27FC236}">
                <a16:creationId xmlns:a16="http://schemas.microsoft.com/office/drawing/2014/main" xmlns="" id="{7C13331D-70CC-CEEF-4C89-03E592227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669" y="442912"/>
            <a:ext cx="238125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zinárodní den míru – Wikipedie">
            <a:extLst>
              <a:ext uri="{FF2B5EF4-FFF2-40B4-BE49-F238E27FC236}">
                <a16:creationId xmlns:a16="http://schemas.microsoft.com/office/drawing/2014/main" xmlns="" id="{22E5F3DB-ADA6-3F1C-1B75-672CBFBA2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93916" y="3999380"/>
            <a:ext cx="238125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878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35D19A9-E668-FD1C-3062-00516F4FF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Co je </a:t>
            </a:r>
            <a:r>
              <a:rPr lang="cs-CZ" dirty="0" smtClean="0">
                <a:latin typeface="Cambria" panose="02040503050406030204" pitchFamily="18" charset="0"/>
                <a:ea typeface="Cambria" panose="02040503050406030204" pitchFamily="18" charset="0"/>
              </a:rPr>
              <a:t>Mezinárodní 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den míru?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0EB1A18-1E2C-BE98-7900-AC7334CC2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Vyhlášený den na podporu míru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Slaví se každý rok 21. září</a:t>
            </a:r>
          </a:p>
        </p:txBody>
      </p:sp>
      <p:pic>
        <p:nvPicPr>
          <p:cNvPr id="2052" name="Picture 4" descr="Mezinárodní den míru – Sensorie s.r.o.">
            <a:extLst>
              <a:ext uri="{FF2B5EF4-FFF2-40B4-BE49-F238E27FC236}">
                <a16:creationId xmlns:a16="http://schemas.microsoft.com/office/drawing/2014/main" xmlns="" id="{339E24DD-0767-36C4-6C8C-6CC87A29F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6329" y="2778566"/>
            <a:ext cx="4778188" cy="316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1006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401352C-A69A-993A-CFCA-4234FE9A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Význam dne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9E62D74-026C-5DCC-1D64-EC1752380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Připomínka, že mír není samozřejmost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Výzva k ukončení válek, konfliktů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Posílení mezinárodní spolupráce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Podpora míru a nenásilí </a:t>
            </a:r>
          </a:p>
        </p:txBody>
      </p:sp>
      <p:pic>
        <p:nvPicPr>
          <p:cNvPr id="3082" name="Picture 10" descr="Descarga Vector De Ilustración Del Día Internacional De La Paz">
            <a:extLst>
              <a:ext uri="{FF2B5EF4-FFF2-40B4-BE49-F238E27FC236}">
                <a16:creationId xmlns:a16="http://schemas.microsoft.com/office/drawing/2014/main" xmlns="" id="{09E12212-2E55-1285-875D-A21507D0CE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" r="-744" b="7687"/>
          <a:stretch>
            <a:fillRect/>
          </a:stretch>
        </p:blipFill>
        <p:spPr bwMode="auto">
          <a:xfrm>
            <a:off x="5603083" y="3248025"/>
            <a:ext cx="6257222" cy="306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3133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8C56793-F30A-663B-6867-75B6077B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Proč je mír důležitý?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E0E4D19-8933-8721-3F59-F725425A2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Umožňuje rozvoj a prosperitu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Chrání lidské životy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Podporuje spolupráci mezi zeměmi</a:t>
            </a:r>
          </a:p>
        </p:txBody>
      </p:sp>
      <p:pic>
        <p:nvPicPr>
          <p:cNvPr id="4098" name="Picture 2" descr="Mezinárodní den míru – TICHÉ ZPRÁVY">
            <a:extLst>
              <a:ext uri="{FF2B5EF4-FFF2-40B4-BE49-F238E27FC236}">
                <a16:creationId xmlns:a16="http://schemas.microsoft.com/office/drawing/2014/main" xmlns="" id="{58D46D53-3CC0-6DF1-3350-CD144AC41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38365" y="3365088"/>
            <a:ext cx="4715435" cy="306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250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60</Words>
  <Application>Microsoft Office PowerPoint</Application>
  <PresentationFormat>Vlastní</PresentationFormat>
  <Paragraphs>14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Office</vt:lpstr>
      <vt:lpstr>MEZINÁRODNÍ DEN MÍRU</vt:lpstr>
      <vt:lpstr>Co je Mezinárodní den míru?</vt:lpstr>
      <vt:lpstr>Význam dne </vt:lpstr>
      <vt:lpstr>Proč je mír důležitý?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DEN MÍRU</dc:title>
  <dc:creator>Buksová Denisa</dc:creator>
  <cp:lastModifiedBy>Alena</cp:lastModifiedBy>
  <cp:revision>3</cp:revision>
  <dcterms:created xsi:type="dcterms:W3CDTF">2025-09-18T08:53:07Z</dcterms:created>
  <dcterms:modified xsi:type="dcterms:W3CDTF">2025-09-24T17:02:06Z</dcterms:modified>
</cp:coreProperties>
</file>