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62A0C0-71E0-EEB8-0761-1B16F9E665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1E9A93E-A6FD-1A3D-B6C8-AC9575E41C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1CE7D6A-E823-4EC0-92D1-8A36C50FD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9738-D2F6-4FA0-B91B-88933B73D8B1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C96B5A6-40C6-8FE1-8850-C9859E79C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A94BCFA-059C-8151-A23C-471C5BE95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CFF7-6FA7-4F4E-B5F5-B84D61E26B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0302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C566F5-8E4A-1B74-ED86-242F1B2FB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F9392FF-19C7-7E5F-75B0-12E9CB98DF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3F8B187-3D51-8D5F-96F5-4D301D5ED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9738-D2F6-4FA0-B91B-88933B73D8B1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5604368-8DD6-AEA4-DD12-343C218EE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47B64E1-0BDF-9064-7613-ED635CD21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CFF7-6FA7-4F4E-B5F5-B84D61E26B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6993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56E626C-705B-3173-A988-B21D8C3CB4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DB615C5-5A3B-D413-E3AC-A50B4ADFF9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EF568CD-129C-0965-D46E-B52D3E399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9738-D2F6-4FA0-B91B-88933B73D8B1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6E306A9-E4AB-36B8-534E-30F44458F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7BB834B-196C-BA3E-DDEC-2B8566F20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CFF7-6FA7-4F4E-B5F5-B84D61E26B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2969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B6AD13-64F1-F34F-8782-2637C2E68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7C084E8-933D-611B-9E53-985B33A85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22D29F-C12B-AEA3-DEBF-EC20B6B7D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9738-D2F6-4FA0-B91B-88933B73D8B1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74B2551-764F-1717-C3D8-2508BD004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EEE49EF-DCAC-0571-FC21-93479D856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CFF7-6FA7-4F4E-B5F5-B84D61E26B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1769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720AD5-B0AE-8BA6-D7D5-3CFA441FA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1EAD667-1C22-BF64-13D3-A00E5E96B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545361D-246B-EF01-D809-9D59BCF2A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9738-D2F6-4FA0-B91B-88933B73D8B1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BA0280A-B9D3-86A7-98B3-256574D09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2866B56-EBFA-AF47-143C-E58606D93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CFF7-6FA7-4F4E-B5F5-B84D61E26B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0915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6A7658-D108-3B46-7981-34B65E759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723579-85B5-9409-DB5E-1538149BDA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EE971D0-A51F-DE17-4E24-B26EE277B5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21B3E61-2208-2D2F-1E04-DD1CE36EF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9738-D2F6-4FA0-B91B-88933B73D8B1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F5D912B-1B16-E75B-7E9A-CB2837666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AB26E77-02FF-E3B4-C8D6-2178F948F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CFF7-6FA7-4F4E-B5F5-B84D61E26B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3249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135F3F-9352-BDDF-12CF-64F3C9E61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66986DC-A21F-4A29-4551-3AF213596B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1EB1381-D4AF-E50D-59EF-16292601FD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6F6484F0-0B66-55B5-504D-09410EFD17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A0524A6-C303-9F8B-C139-A70B3DE801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274E296-647E-D427-A642-56075E20F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9738-D2F6-4FA0-B91B-88933B73D8B1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ACB3A38-403B-AAAD-6628-3CFDC6F0B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2A74698-11EC-2E06-1C77-97FD21F3A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CFF7-6FA7-4F4E-B5F5-B84D61E26B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4312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4BBDEB-28CD-6DB2-88BE-B9A41040A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4FB65FF-A5A8-1678-2F39-4DE0EC69B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9738-D2F6-4FA0-B91B-88933B73D8B1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87E88E6-D1AF-C3B3-01BE-C847AB5FF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6545BAE-82B4-00F7-5D63-BCAA80203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CFF7-6FA7-4F4E-B5F5-B84D61E26B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9469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95C3BCE-F0E7-6508-EF63-E6DC75D54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9738-D2F6-4FA0-B91B-88933B73D8B1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E1587DF-16A4-15A2-D69F-A635BFA44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7F1B9DA-8917-DE1A-82F9-F588AD5DB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CFF7-6FA7-4F4E-B5F5-B84D61E26B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0760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772DDF-33F7-84E2-51D2-38248990A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CABFF5-D145-E720-D572-CAC999B6C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3E16A0A-A633-E766-961E-E5ED20688F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4213AA0-F1D4-5BFF-589C-E2D22F98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9738-D2F6-4FA0-B91B-88933B73D8B1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488CD06-5402-1A49-A042-75E10A725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58BF6C4-28D4-7C59-5958-B0E8FBE80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CFF7-6FA7-4F4E-B5F5-B84D61E26B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0502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74C1CF-F77B-8C4F-D9BC-BA5B92E2E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5A76847-6A33-26D9-D5EA-6D8BFDFF17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23B961F-18D7-5C6C-DB39-D6397328C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7B1A544-FAED-0B5E-112A-1514ACD81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D9738-D2F6-4FA0-B91B-88933B73D8B1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0BBB0A-5094-7870-277B-30C5CFDCD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2D577BA-07D5-3B53-7695-9E01875E5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3CFF7-6FA7-4F4E-B5F5-B84D61E26B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0625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06BBDB3-0C55-E29C-5AAA-BA69AAA19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1DCD284-F87A-04A8-1414-CFD726CF3A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4203FC4-6F75-0250-C224-00DA951F79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D9738-D2F6-4FA0-B91B-88933B73D8B1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BA57550-C6F5-4A86-9447-7480B97EFA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6BC6FF1-82C5-ED3E-AEE8-5A7FC8D11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3CFF7-6FA7-4F4E-B5F5-B84D61E26B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825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3C1B21-050A-5A2B-CD1C-722E6AF9EA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RECYKLACE DROBNÉHO ELEKTRA A BATERIÍ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A00B7BA-D712-19A9-CCAC-82CF183E2E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latin typeface="Cambria" panose="02040503050406030204" pitchFamily="18" charset="0"/>
                <a:ea typeface="Cambria" panose="02040503050406030204" pitchFamily="18" charset="0"/>
              </a:rPr>
              <a:t>Recyklační zpravodaj </a:t>
            </a:r>
          </a:p>
        </p:txBody>
      </p:sp>
      <p:pic>
        <p:nvPicPr>
          <p:cNvPr id="1026" name="Picture 2" descr="Recyklace odpadů Brno, Blansko">
            <a:extLst>
              <a:ext uri="{FF2B5EF4-FFF2-40B4-BE49-F238E27FC236}">
                <a16:creationId xmlns:a16="http://schemas.microsoft.com/office/drawing/2014/main" id="{9466BE99-1192-7EFC-17DF-E05F1C1CBF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93" y="3509963"/>
            <a:ext cx="2884954" cy="2884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Varta 2020 - 2 ks Zinkouhlíková batéria SUPERLIFE D 1,5V | Svet svietidiel">
            <a:extLst>
              <a:ext uri="{FF2B5EF4-FFF2-40B4-BE49-F238E27FC236}">
                <a16:creationId xmlns:a16="http://schemas.microsoft.com/office/drawing/2014/main" id="{8F2A9F75-2494-358D-F7B6-3BF85C1267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5082" y="3509963"/>
            <a:ext cx="3153895" cy="3153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4279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EC30DA-81B2-D04A-05B9-EF2F68A9F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Proč recyklovat </a:t>
            </a:r>
            <a:r>
              <a:rPr lang="cs-CZ" dirty="0"/>
              <a:t>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587534B-FDB1-9050-A0B5-E9D0FB9AC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Ochrana životního prostředí</a:t>
            </a: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Zachování surovin</a:t>
            </a: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Snížení množství odpadu</a:t>
            </a: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Bezpečnost </a:t>
            </a:r>
          </a:p>
          <a:p>
            <a:endParaRPr lang="cs-CZ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026" name="Picture 2" descr="Zpětný odběr baterií a akumulátorů | BatteryShop.cz">
            <a:extLst>
              <a:ext uri="{FF2B5EF4-FFF2-40B4-BE49-F238E27FC236}">
                <a16:creationId xmlns:a16="http://schemas.microsoft.com/office/drawing/2014/main" id="{B45A8251-49B3-CF72-DC51-492357639F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9342" y="3024528"/>
            <a:ext cx="4227419" cy="3389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8284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95AEB5-9EC0-7AA3-62CB-C685D915E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Jak recyklovat ?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A1FF287-17A2-0BFF-0693-008EFCB1D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Třídit odpad podle materiálů</a:t>
            </a:r>
          </a:p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Odevzdej je na sběrná místa sberné dvory,kontejnery</a:t>
            </a:r>
            <a:endParaRPr lang="cs-CZ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Dodržuj místní pravidla a využívej sběrné akce</a:t>
            </a:r>
          </a:p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Neporušuj ani nerozebírej je sám</a:t>
            </a:r>
            <a:endParaRPr lang="cs-CZ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050" name="Picture 2" descr="Plastový kontejner 1 100 l žlutý kulaté víko">
            <a:extLst>
              <a:ext uri="{FF2B5EF4-FFF2-40B4-BE49-F238E27FC236}">
                <a16:creationId xmlns:a16="http://schemas.microsoft.com/office/drawing/2014/main" id="{1E177DF1-1698-C6AC-8D43-879BA9BCE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4073" y="496800"/>
            <a:ext cx="2456671" cy="2180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lastový kontejner na třídění odpadu CLE 1100, modrý | B2B Partner">
            <a:extLst>
              <a:ext uri="{FF2B5EF4-FFF2-40B4-BE49-F238E27FC236}">
                <a16:creationId xmlns:a16="http://schemas.microsoft.com/office/drawing/2014/main" id="{CDCCCD76-9A51-A471-2DB1-F87C017094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4934" y="3528930"/>
            <a:ext cx="3121009" cy="3121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Plastový kontejner 1100 l, zelený">
            <a:extLst>
              <a:ext uri="{FF2B5EF4-FFF2-40B4-BE49-F238E27FC236}">
                <a16:creationId xmlns:a16="http://schemas.microsoft.com/office/drawing/2014/main" id="{AF457C64-3D4D-67D5-5707-D27879904A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1801" y="4029841"/>
            <a:ext cx="3600103" cy="2704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Perfektní Plastový kontejner 1100 l.- hnědý pro vaši práci i domov | Koupit  na Mevatec.cz">
            <a:extLst>
              <a:ext uri="{FF2B5EF4-FFF2-40B4-BE49-F238E27FC236}">
                <a16:creationId xmlns:a16="http://schemas.microsoft.com/office/drawing/2014/main" id="{62523620-07D8-E5DD-D2B3-6F5C035255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0" y="4057225"/>
            <a:ext cx="2592714" cy="2592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283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6E718F-D08D-E95B-6A2B-66C5413EE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Následky netřídění odpadu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EF1946-55D0-B332-3966-8B54E0ACF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latin typeface="Cambria" panose="02040503050406030204" pitchFamily="18" charset="0"/>
                <a:ea typeface="Cambria" panose="02040503050406030204" pitchFamily="18" charset="0"/>
              </a:rPr>
              <a:t>Únik jedovatých látek do půdy a vody</a:t>
            </a: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Riziko požárů a výbuchů</a:t>
            </a: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Zátěž pro budoucí generace</a:t>
            </a: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Ohrožení zdraví lidí i zvířat</a:t>
            </a:r>
            <a:endParaRPr lang="pl-PL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cs-CZ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3074" name="Picture 2" descr="Dopad odpadu. Správným tříděním můžete přispět k menšímu znečištění planety  – Cesta na talíř">
            <a:extLst>
              <a:ext uri="{FF2B5EF4-FFF2-40B4-BE49-F238E27FC236}">
                <a16:creationId xmlns:a16="http://schemas.microsoft.com/office/drawing/2014/main" id="{BDD010B0-EDE3-0DC3-67DD-C4443C7A58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186" y="2913529"/>
            <a:ext cx="5801661" cy="326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6622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216439-AABF-91B4-3D85-62DA1C4366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DĚKUJI ZA POZORNOST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A67EF29-E3DA-EC84-F5FA-76DD67FAD1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026" name="Picture 2" descr="Symbol srdce Obrázky – zdarma ke stažení na Freepik">
            <a:extLst>
              <a:ext uri="{FF2B5EF4-FFF2-40B4-BE49-F238E27FC236}">
                <a16:creationId xmlns:a16="http://schemas.microsoft.com/office/drawing/2014/main" id="{3B97A4DD-DEF9-8362-F6F2-3D4F00DB08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70" t="13829" r="8689" b="13830"/>
          <a:stretch>
            <a:fillRect/>
          </a:stretch>
        </p:blipFill>
        <p:spPr bwMode="auto">
          <a:xfrm>
            <a:off x="383146" y="305433"/>
            <a:ext cx="2574863" cy="2324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ymbol srdce Obrázky – zdarma ke stažení na Freepik">
            <a:extLst>
              <a:ext uri="{FF2B5EF4-FFF2-40B4-BE49-F238E27FC236}">
                <a16:creationId xmlns:a16="http://schemas.microsoft.com/office/drawing/2014/main" id="{88C5BC52-2E75-449A-0F52-B47BA17C1A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08" t="10476" r="9622" b="11310"/>
          <a:stretch>
            <a:fillRect/>
          </a:stretch>
        </p:blipFill>
        <p:spPr bwMode="auto">
          <a:xfrm>
            <a:off x="8731625" y="3602038"/>
            <a:ext cx="2859740" cy="2839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269952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73</Words>
  <Application>Microsoft Office PowerPoint</Application>
  <PresentationFormat>Širokoúhlá obrazovka</PresentationFormat>
  <Paragraphs>18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</vt:lpstr>
      <vt:lpstr>Motiv Office</vt:lpstr>
      <vt:lpstr>RECYKLACE DROBNÉHO ELEKTRA A BATERIÍ</vt:lpstr>
      <vt:lpstr>Proč recyklovat ?</vt:lpstr>
      <vt:lpstr>Jak recyklovat ? </vt:lpstr>
      <vt:lpstr>Následky netřídění odpadu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zak</dc:creator>
  <cp:lastModifiedBy>zak</cp:lastModifiedBy>
  <cp:revision>4</cp:revision>
  <dcterms:created xsi:type="dcterms:W3CDTF">2025-10-06T07:03:01Z</dcterms:created>
  <dcterms:modified xsi:type="dcterms:W3CDTF">2025-10-06T09:56:36Z</dcterms:modified>
</cp:coreProperties>
</file>