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601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48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245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54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20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270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58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4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99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11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20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211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11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30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36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67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3957A-576D-4BF7-A7BE-3E98306FC51B}" type="datetimeFigureOut">
              <a:rPr lang="cs-CZ" smtClean="0"/>
              <a:t>27.11.2025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3CBFD0-FFAB-40A9-9819-C411550122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6294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DA6036-9A4C-2DA9-2B9A-3E4A361E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2202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cs-CZ" sz="6000" dirty="0">
                <a:solidFill>
                  <a:schemeClr val="accent1">
                    <a:lumMod val="75000"/>
                  </a:schemeClr>
                </a:solidFill>
                <a:latin typeface="Ink Free" panose="03080402000500000000" pitchFamily="66" charset="0"/>
              </a:rPr>
              <a:t>Valtrovice</a:t>
            </a:r>
            <a:endParaRPr lang="cs-CZ" sz="60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F7648D-46CB-5670-93CB-6768A6F43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89" y="1326774"/>
            <a:ext cx="6789270" cy="5091953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55095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1D534-FDB3-ACBC-8CE2-9A0FB9D2E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3962B-A308-6CA6-BFD7-77890F4ED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765" y="26894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latin typeface="Ink Free" panose="03080402000500000000" pitchFamily="66" charset="0"/>
              </a:rPr>
              <a:t>Velikost 7,73 km²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E90C1C3-5C6E-B5E9-7E74-03393AB805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18" y="1371600"/>
            <a:ext cx="5360894" cy="5360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500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</Template>
  <TotalTime>19</TotalTime>
  <Words>4</Words>
  <Application>Microsoft Office PowerPoint</Application>
  <PresentationFormat>Širokoúhlá obrazovka</PresentationFormat>
  <Paragraphs>2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Ink Free</vt:lpstr>
      <vt:lpstr>Nebe</vt:lpstr>
      <vt:lpstr>Valtrovice</vt:lpstr>
      <vt:lpstr>Velikost 7,73 km²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1</cp:revision>
  <dcterms:created xsi:type="dcterms:W3CDTF">2025-11-27T10:55:59Z</dcterms:created>
  <dcterms:modified xsi:type="dcterms:W3CDTF">2025-11-27T11:15:47Z</dcterms:modified>
</cp:coreProperties>
</file>